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0" r:id="rId6"/>
    <p:sldId id="265" r:id="rId7"/>
    <p:sldId id="261" r:id="rId8"/>
    <p:sldId id="262" r:id="rId9"/>
    <p:sldId id="263" r:id="rId10"/>
    <p:sldId id="274" r:id="rId11"/>
    <p:sldId id="272" r:id="rId12"/>
    <p:sldId id="273" r:id="rId13"/>
    <p:sldId id="275" r:id="rId14"/>
    <p:sldId id="276" r:id="rId15"/>
    <p:sldId id="268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69" r:id="rId24"/>
    <p:sldId id="284" r:id="rId25"/>
    <p:sldId id="28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76350-C4E2-48EB-9228-B64248EC3DD5}" v="197" dt="2023-12-11T21:47:02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Franke" userId="5278cbeecc215388" providerId="LiveId" clId="{04376350-C4E2-48EB-9228-B64248EC3DD5}"/>
    <pc:docChg chg="undo redo custSel addSld delSld modSld sldOrd">
      <pc:chgData name="Philipp Franke" userId="5278cbeecc215388" providerId="LiveId" clId="{04376350-C4E2-48EB-9228-B64248EC3DD5}" dt="2023-12-11T21:47:50.548" v="10212" actId="1038"/>
      <pc:docMkLst>
        <pc:docMk/>
      </pc:docMkLst>
      <pc:sldChg chg="addSp modSp mod">
        <pc:chgData name="Philipp Franke" userId="5278cbeecc215388" providerId="LiveId" clId="{04376350-C4E2-48EB-9228-B64248EC3DD5}" dt="2023-12-11T21:47:02.368" v="10199" actId="1035"/>
        <pc:sldMkLst>
          <pc:docMk/>
          <pc:sldMk cId="1017153385" sldId="256"/>
        </pc:sldMkLst>
        <pc:spChg chg="mod">
          <ac:chgData name="Philipp Franke" userId="5278cbeecc215388" providerId="LiveId" clId="{04376350-C4E2-48EB-9228-B64248EC3DD5}" dt="2023-12-11T21:46:52.862" v="10171" actId="1035"/>
          <ac:spMkLst>
            <pc:docMk/>
            <pc:sldMk cId="1017153385" sldId="256"/>
            <ac:spMk id="2" creationId="{3C30E031-FA21-34CF-EB7D-E1183F1AAB30}"/>
          </ac:spMkLst>
        </pc:spChg>
        <pc:spChg chg="mod">
          <ac:chgData name="Philipp Franke" userId="5278cbeecc215388" providerId="LiveId" clId="{04376350-C4E2-48EB-9228-B64248EC3DD5}" dt="2023-12-11T21:46:57.308" v="10188" actId="1035"/>
          <ac:spMkLst>
            <pc:docMk/>
            <pc:sldMk cId="1017153385" sldId="256"/>
            <ac:spMk id="3" creationId="{C60A2A81-B679-96A0-948F-54D419CF2B76}"/>
          </ac:spMkLst>
        </pc:spChg>
        <pc:spChg chg="add mod">
          <ac:chgData name="Philipp Franke" userId="5278cbeecc215388" providerId="LiveId" clId="{04376350-C4E2-48EB-9228-B64248EC3DD5}" dt="2023-12-11T21:47:02.368" v="10199" actId="1035"/>
          <ac:spMkLst>
            <pc:docMk/>
            <pc:sldMk cId="1017153385" sldId="256"/>
            <ac:spMk id="5" creationId="{44364018-41D4-0E88-B029-3F1A28C04E8F}"/>
          </ac:spMkLst>
        </pc:spChg>
        <pc:picChg chg="add mod">
          <ac:chgData name="Philipp Franke" userId="5278cbeecc215388" providerId="LiveId" clId="{04376350-C4E2-48EB-9228-B64248EC3DD5}" dt="2023-12-11T21:47:02.368" v="10199" actId="1035"/>
          <ac:picMkLst>
            <pc:docMk/>
            <pc:sldMk cId="1017153385" sldId="256"/>
            <ac:picMk id="4" creationId="{7C1CADD5-CC93-7F18-1958-B70871112DF0}"/>
          </ac:picMkLst>
        </pc:picChg>
      </pc:sldChg>
      <pc:sldChg chg="addSp modSp new mod">
        <pc:chgData name="Philipp Franke" userId="5278cbeecc215388" providerId="LiveId" clId="{04376350-C4E2-48EB-9228-B64248EC3DD5}" dt="2023-12-11T18:38:06.203" v="5858" actId="1076"/>
        <pc:sldMkLst>
          <pc:docMk/>
          <pc:sldMk cId="1171200198" sldId="258"/>
        </pc:sldMkLst>
        <pc:spChg chg="mod">
          <ac:chgData name="Philipp Franke" userId="5278cbeecc215388" providerId="LiveId" clId="{04376350-C4E2-48EB-9228-B64248EC3DD5}" dt="2023-12-11T18:28:53.735" v="5716" actId="404"/>
          <ac:spMkLst>
            <pc:docMk/>
            <pc:sldMk cId="1171200198" sldId="258"/>
            <ac:spMk id="2" creationId="{17BE9059-08D2-2262-16AD-34C7F04B44F8}"/>
          </ac:spMkLst>
        </pc:spChg>
        <pc:spChg chg="mod">
          <ac:chgData name="Philipp Franke" userId="5278cbeecc215388" providerId="LiveId" clId="{04376350-C4E2-48EB-9228-B64248EC3DD5}" dt="2023-12-11T18:35:15.868" v="5825" actId="1037"/>
          <ac:spMkLst>
            <pc:docMk/>
            <pc:sldMk cId="1171200198" sldId="258"/>
            <ac:spMk id="3" creationId="{DDDCC17D-32C1-7718-C19C-297C491B5626}"/>
          </ac:spMkLst>
        </pc:spChg>
        <pc:spChg chg="add mod">
          <ac:chgData name="Philipp Franke" userId="5278cbeecc215388" providerId="LiveId" clId="{04376350-C4E2-48EB-9228-B64248EC3DD5}" dt="2023-12-11T18:35:11.534" v="5824" actId="1038"/>
          <ac:spMkLst>
            <pc:docMk/>
            <pc:sldMk cId="1171200198" sldId="258"/>
            <ac:spMk id="6" creationId="{FB77EC6B-EFBC-5145-CB7E-5335B084346E}"/>
          </ac:spMkLst>
        </pc:spChg>
        <pc:spChg chg="add mod">
          <ac:chgData name="Philipp Franke" userId="5278cbeecc215388" providerId="LiveId" clId="{04376350-C4E2-48EB-9228-B64248EC3DD5}" dt="2023-12-11T18:38:06.203" v="5858" actId="1076"/>
          <ac:spMkLst>
            <pc:docMk/>
            <pc:sldMk cId="1171200198" sldId="258"/>
            <ac:spMk id="7" creationId="{BE523204-F91C-1526-3C09-E903034814AD}"/>
          </ac:spMkLst>
        </pc:spChg>
        <pc:picChg chg="add mod">
          <ac:chgData name="Philipp Franke" userId="5278cbeecc215388" providerId="LiveId" clId="{04376350-C4E2-48EB-9228-B64248EC3DD5}" dt="2023-12-11T18:34:21.837" v="5753"/>
          <ac:picMkLst>
            <pc:docMk/>
            <pc:sldMk cId="1171200198" sldId="258"/>
            <ac:picMk id="4" creationId="{5D9DA6A0-E5ED-5956-DFE0-3178AEC344BC}"/>
          </ac:picMkLst>
        </pc:picChg>
        <pc:picChg chg="add mod">
          <ac:chgData name="Philipp Franke" userId="5278cbeecc215388" providerId="LiveId" clId="{04376350-C4E2-48EB-9228-B64248EC3DD5}" dt="2023-12-11T18:37:39.619" v="5853" actId="1076"/>
          <ac:picMkLst>
            <pc:docMk/>
            <pc:sldMk cId="1171200198" sldId="258"/>
            <ac:picMk id="5" creationId="{8453FA14-1141-268E-BBE8-25C014F56276}"/>
          </ac:picMkLst>
        </pc:picChg>
      </pc:sldChg>
      <pc:sldChg chg="addSp delSp modSp new del mod">
        <pc:chgData name="Philipp Franke" userId="5278cbeecc215388" providerId="LiveId" clId="{04376350-C4E2-48EB-9228-B64248EC3DD5}" dt="2023-12-11T18:38:17.848" v="5859" actId="47"/>
        <pc:sldMkLst>
          <pc:docMk/>
          <pc:sldMk cId="648119769" sldId="259"/>
        </pc:sldMkLst>
        <pc:spChg chg="mod">
          <ac:chgData name="Philipp Franke" userId="5278cbeecc215388" providerId="LiveId" clId="{04376350-C4E2-48EB-9228-B64248EC3DD5}" dt="2023-12-08T13:39:50.285" v="341" actId="20577"/>
          <ac:spMkLst>
            <pc:docMk/>
            <pc:sldMk cId="648119769" sldId="259"/>
            <ac:spMk id="2" creationId="{985FDD8D-0EA0-3958-A510-E6428EA13ABA}"/>
          </ac:spMkLst>
        </pc:spChg>
        <pc:spChg chg="mod">
          <ac:chgData name="Philipp Franke" userId="5278cbeecc215388" providerId="LiveId" clId="{04376350-C4E2-48EB-9228-B64248EC3DD5}" dt="2023-12-08T13:44:35.241" v="672" actId="20577"/>
          <ac:spMkLst>
            <pc:docMk/>
            <pc:sldMk cId="648119769" sldId="259"/>
            <ac:spMk id="3" creationId="{43745B1A-5616-95C1-8618-62F8002DCB6B}"/>
          </ac:spMkLst>
        </pc:spChg>
        <pc:picChg chg="add del mod">
          <ac:chgData name="Philipp Franke" userId="5278cbeecc215388" providerId="LiveId" clId="{04376350-C4E2-48EB-9228-B64248EC3DD5}" dt="2023-12-08T13:41:09.596" v="437" actId="478"/>
          <ac:picMkLst>
            <pc:docMk/>
            <pc:sldMk cId="648119769" sldId="259"/>
            <ac:picMk id="1026" creationId="{515FED3D-EC60-9208-9A4A-BA2FF774F417}"/>
          </ac:picMkLst>
        </pc:picChg>
        <pc:picChg chg="add mod">
          <ac:chgData name="Philipp Franke" userId="5278cbeecc215388" providerId="LiveId" clId="{04376350-C4E2-48EB-9228-B64248EC3DD5}" dt="2023-12-08T13:44:25.500" v="670" actId="1076"/>
          <ac:picMkLst>
            <pc:docMk/>
            <pc:sldMk cId="648119769" sldId="259"/>
            <ac:picMk id="1028" creationId="{0DA5D38B-B0A0-B386-A1F7-07A523BFD1BF}"/>
          </ac:picMkLst>
        </pc:picChg>
      </pc:sldChg>
      <pc:sldChg chg="addSp delSp modSp new mod ord">
        <pc:chgData name="Philipp Franke" userId="5278cbeecc215388" providerId="LiveId" clId="{04376350-C4E2-48EB-9228-B64248EC3DD5}" dt="2023-12-11T19:44:39.682" v="7864" actId="20577"/>
        <pc:sldMkLst>
          <pc:docMk/>
          <pc:sldMk cId="143223692" sldId="260"/>
        </pc:sldMkLst>
        <pc:spChg chg="mod">
          <ac:chgData name="Philipp Franke" userId="5278cbeecc215388" providerId="LiveId" clId="{04376350-C4E2-48EB-9228-B64248EC3DD5}" dt="2023-12-08T13:45:08.100" v="698" actId="20577"/>
          <ac:spMkLst>
            <pc:docMk/>
            <pc:sldMk cId="143223692" sldId="260"/>
            <ac:spMk id="2" creationId="{D68695D9-D091-ADCE-F862-B009A66621BC}"/>
          </ac:spMkLst>
        </pc:spChg>
        <pc:spChg chg="mod">
          <ac:chgData name="Philipp Franke" userId="5278cbeecc215388" providerId="LiveId" clId="{04376350-C4E2-48EB-9228-B64248EC3DD5}" dt="2023-12-11T19:44:39.682" v="7864" actId="20577"/>
          <ac:spMkLst>
            <pc:docMk/>
            <pc:sldMk cId="143223692" sldId="260"/>
            <ac:spMk id="3" creationId="{716A09A1-914B-C868-EAE4-6B12209D476F}"/>
          </ac:spMkLst>
        </pc:spChg>
        <pc:picChg chg="add del mod">
          <ac:chgData name="Philipp Franke" userId="5278cbeecc215388" providerId="LiveId" clId="{04376350-C4E2-48EB-9228-B64248EC3DD5}" dt="2023-12-08T14:13:35.720" v="2870" actId="478"/>
          <ac:picMkLst>
            <pc:docMk/>
            <pc:sldMk cId="143223692" sldId="260"/>
            <ac:picMk id="5" creationId="{5F6C4C18-54D2-B750-DDCB-A28CD2B91850}"/>
          </ac:picMkLst>
        </pc:picChg>
        <pc:picChg chg="add del mod">
          <ac:chgData name="Philipp Franke" userId="5278cbeecc215388" providerId="LiveId" clId="{04376350-C4E2-48EB-9228-B64248EC3DD5}" dt="2023-12-11T18:53:24.882" v="5869" actId="21"/>
          <ac:picMkLst>
            <pc:docMk/>
            <pc:sldMk cId="143223692" sldId="260"/>
            <ac:picMk id="5" creationId="{E8509E85-CE5D-37AE-5D3A-AA8824D2AE3D}"/>
          </ac:picMkLst>
        </pc:picChg>
        <pc:picChg chg="add del mod">
          <ac:chgData name="Philipp Franke" userId="5278cbeecc215388" providerId="LiveId" clId="{04376350-C4E2-48EB-9228-B64248EC3DD5}" dt="2023-12-11T18:53:24.882" v="5869" actId="21"/>
          <ac:picMkLst>
            <pc:docMk/>
            <pc:sldMk cId="143223692" sldId="260"/>
            <ac:picMk id="7" creationId="{243D81EF-5073-1F9A-4F5B-204DDD19A697}"/>
          </ac:picMkLst>
        </pc:picChg>
      </pc:sldChg>
      <pc:sldChg chg="modSp new mod">
        <pc:chgData name="Philipp Franke" userId="5278cbeecc215388" providerId="LiveId" clId="{04376350-C4E2-48EB-9228-B64248EC3DD5}" dt="2023-12-11T19:28:05.236" v="6688" actId="20577"/>
        <pc:sldMkLst>
          <pc:docMk/>
          <pc:sldMk cId="4188386057" sldId="261"/>
        </pc:sldMkLst>
        <pc:spChg chg="mod">
          <ac:chgData name="Philipp Franke" userId="5278cbeecc215388" providerId="LiveId" clId="{04376350-C4E2-48EB-9228-B64248EC3DD5}" dt="2023-12-11T19:25:30.622" v="6099" actId="20577"/>
          <ac:spMkLst>
            <pc:docMk/>
            <pc:sldMk cId="4188386057" sldId="261"/>
            <ac:spMk id="2" creationId="{EFBC7D17-DB6D-1B78-1C3B-78696C6483E7}"/>
          </ac:spMkLst>
        </pc:spChg>
        <pc:spChg chg="mod">
          <ac:chgData name="Philipp Franke" userId="5278cbeecc215388" providerId="LiveId" clId="{04376350-C4E2-48EB-9228-B64248EC3DD5}" dt="2023-12-11T19:28:05.236" v="6688" actId="20577"/>
          <ac:spMkLst>
            <pc:docMk/>
            <pc:sldMk cId="4188386057" sldId="261"/>
            <ac:spMk id="3" creationId="{43204B8B-E001-18BE-7103-3A38FA8C8A77}"/>
          </ac:spMkLst>
        </pc:spChg>
      </pc:sldChg>
      <pc:sldChg chg="modSp new mod">
        <pc:chgData name="Philipp Franke" userId="5278cbeecc215388" providerId="LiveId" clId="{04376350-C4E2-48EB-9228-B64248EC3DD5}" dt="2023-12-11T19:57:15.745" v="8483" actId="27636"/>
        <pc:sldMkLst>
          <pc:docMk/>
          <pc:sldMk cId="1990288420" sldId="262"/>
        </pc:sldMkLst>
        <pc:spChg chg="mod">
          <ac:chgData name="Philipp Franke" userId="5278cbeecc215388" providerId="LiveId" clId="{04376350-C4E2-48EB-9228-B64248EC3DD5}" dt="2023-12-11T19:28:41.356" v="6714" actId="20577"/>
          <ac:spMkLst>
            <pc:docMk/>
            <pc:sldMk cId="1990288420" sldId="262"/>
            <ac:spMk id="2" creationId="{6BBFC6AF-69AD-0142-09EA-6A7E780D3D61}"/>
          </ac:spMkLst>
        </pc:spChg>
        <pc:spChg chg="mod">
          <ac:chgData name="Philipp Franke" userId="5278cbeecc215388" providerId="LiveId" clId="{04376350-C4E2-48EB-9228-B64248EC3DD5}" dt="2023-12-11T19:57:15.745" v="8483" actId="27636"/>
          <ac:spMkLst>
            <pc:docMk/>
            <pc:sldMk cId="1990288420" sldId="262"/>
            <ac:spMk id="3" creationId="{380EBC37-A1EB-7993-935F-5F9D59836997}"/>
          </ac:spMkLst>
        </pc:spChg>
      </pc:sldChg>
      <pc:sldChg chg="addSp delSp modSp new mod">
        <pc:chgData name="Philipp Franke" userId="5278cbeecc215388" providerId="LiveId" clId="{04376350-C4E2-48EB-9228-B64248EC3DD5}" dt="2023-12-11T20:41:43.733" v="9543" actId="1076"/>
        <pc:sldMkLst>
          <pc:docMk/>
          <pc:sldMk cId="2668322964" sldId="263"/>
        </pc:sldMkLst>
        <pc:spChg chg="mod">
          <ac:chgData name="Philipp Franke" userId="5278cbeecc215388" providerId="LiveId" clId="{04376350-C4E2-48EB-9228-B64248EC3DD5}" dt="2023-12-11T19:33:10.598" v="7180" actId="1076"/>
          <ac:spMkLst>
            <pc:docMk/>
            <pc:sldMk cId="2668322964" sldId="263"/>
            <ac:spMk id="2" creationId="{917B2A63-A8C4-DF06-DCD7-ADA6639000B3}"/>
          </ac:spMkLst>
        </pc:spChg>
        <pc:spChg chg="add del mod">
          <ac:chgData name="Philipp Franke" userId="5278cbeecc215388" providerId="LiveId" clId="{04376350-C4E2-48EB-9228-B64248EC3DD5}" dt="2023-12-11T15:31:23.965" v="5491" actId="478"/>
          <ac:spMkLst>
            <pc:docMk/>
            <pc:sldMk cId="2668322964" sldId="263"/>
            <ac:spMk id="3" creationId="{1350498C-98C5-E48E-96E8-0D96BFF7FFF9}"/>
          </ac:spMkLst>
        </pc:spChg>
        <pc:spChg chg="add del mod">
          <ac:chgData name="Philipp Franke" userId="5278cbeecc215388" providerId="LiveId" clId="{04376350-C4E2-48EB-9228-B64248EC3DD5}" dt="2023-12-08T16:33:40.522" v="5438" actId="478"/>
          <ac:spMkLst>
            <pc:docMk/>
            <pc:sldMk cId="2668322964" sldId="263"/>
            <ac:spMk id="3" creationId="{5A8D8E86-DBCA-F859-C6FB-3C09ECD15762}"/>
          </ac:spMkLst>
        </pc:spChg>
        <pc:spChg chg="add del mod">
          <ac:chgData name="Philipp Franke" userId="5278cbeecc215388" providerId="LiveId" clId="{04376350-C4E2-48EB-9228-B64248EC3DD5}" dt="2023-12-08T15:37:15.496" v="4996" actId="478"/>
          <ac:spMkLst>
            <pc:docMk/>
            <pc:sldMk cId="2668322964" sldId="263"/>
            <ac:spMk id="4" creationId="{18B36706-94E4-7FE3-3407-F605B660155A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4" creationId="{8547340C-D86F-FCE9-DEEA-E985BDBF4C68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5" creationId="{21274479-EFF7-6E6A-F744-7CFACC5D2ECB}"/>
          </ac:spMkLst>
        </pc:spChg>
        <pc:spChg chg="add del mod">
          <ac:chgData name="Philipp Franke" userId="5278cbeecc215388" providerId="LiveId" clId="{04376350-C4E2-48EB-9228-B64248EC3DD5}" dt="2023-12-08T15:37:43.295" v="5007"/>
          <ac:spMkLst>
            <pc:docMk/>
            <pc:sldMk cId="2668322964" sldId="263"/>
            <ac:spMk id="6" creationId="{25CB1BB4-57A3-1002-D6F1-F6660D585D2E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6" creationId="{81943793-C696-7974-1EF9-272A96DC143C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7" creationId="{70AF66B0-E5DE-3E8A-7969-42C23716F6B1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8" creationId="{797E5D7A-E173-1E82-A109-D90581C24092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9" creationId="{E69ADEEE-F2C9-13C9-14A9-2AD352AA5FB1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10" creationId="{18659A1D-AD13-3F22-3068-F195B3BEC96E}"/>
          </ac:spMkLst>
        </pc:spChg>
        <pc:spChg chg="add del mod">
          <ac:chgData name="Philipp Franke" userId="5278cbeecc215388" providerId="LiveId" clId="{04376350-C4E2-48EB-9228-B64248EC3DD5}" dt="2023-12-08T15:50:10.961" v="5242" actId="478"/>
          <ac:spMkLst>
            <pc:docMk/>
            <pc:sldMk cId="2668322964" sldId="263"/>
            <ac:spMk id="13" creationId="{7377BED9-25A2-207F-430D-5C25E9B2160D}"/>
          </ac:spMkLst>
        </pc:spChg>
        <pc:spChg chg="add del mod">
          <ac:chgData name="Philipp Franke" userId="5278cbeecc215388" providerId="LiveId" clId="{04376350-C4E2-48EB-9228-B64248EC3DD5}" dt="2023-12-08T15:50:18.345" v="5245" actId="478"/>
          <ac:spMkLst>
            <pc:docMk/>
            <pc:sldMk cId="2668322964" sldId="263"/>
            <ac:spMk id="14" creationId="{C18872D0-0BE4-B4E5-93BE-F3603275C48E}"/>
          </ac:spMkLst>
        </pc:spChg>
        <pc:spChg chg="add del mod">
          <ac:chgData name="Philipp Franke" userId="5278cbeecc215388" providerId="LiveId" clId="{04376350-C4E2-48EB-9228-B64248EC3DD5}" dt="2023-12-08T15:50:28.519" v="5263" actId="478"/>
          <ac:spMkLst>
            <pc:docMk/>
            <pc:sldMk cId="2668322964" sldId="263"/>
            <ac:spMk id="17" creationId="{40C6BB47-9EFA-6303-AAF6-CC0AB884A7C9}"/>
          </ac:spMkLst>
        </pc:spChg>
        <pc:spChg chg="add mod">
          <ac:chgData name="Philipp Franke" userId="5278cbeecc215388" providerId="LiveId" clId="{04376350-C4E2-48EB-9228-B64248EC3DD5}" dt="2023-12-11T19:33:38.526" v="7185" actId="1076"/>
          <ac:spMkLst>
            <pc:docMk/>
            <pc:sldMk cId="2668322964" sldId="263"/>
            <ac:spMk id="31" creationId="{BBCC1F34-6CFC-1182-0D34-F60B17F2B346}"/>
          </ac:spMkLst>
        </pc:spChg>
        <pc:spChg chg="add mod">
          <ac:chgData name="Philipp Franke" userId="5278cbeecc215388" providerId="LiveId" clId="{04376350-C4E2-48EB-9228-B64248EC3DD5}" dt="2023-12-11T19:35:17.886" v="7197" actId="1076"/>
          <ac:spMkLst>
            <pc:docMk/>
            <pc:sldMk cId="2668322964" sldId="263"/>
            <ac:spMk id="32" creationId="{1FB03E5C-47BA-68ED-A85F-A2F57C8BA27D}"/>
          </ac:spMkLst>
        </pc:spChg>
        <pc:spChg chg="add mod">
          <ac:chgData name="Philipp Franke" userId="5278cbeecc215388" providerId="LiveId" clId="{04376350-C4E2-48EB-9228-B64248EC3DD5}" dt="2023-12-11T19:35:17.886" v="7197" actId="1076"/>
          <ac:spMkLst>
            <pc:docMk/>
            <pc:sldMk cId="2668322964" sldId="263"/>
            <ac:spMk id="33" creationId="{0F7CC4AC-099B-A305-B286-F7E25E0785D8}"/>
          </ac:spMkLst>
        </pc:spChg>
        <pc:spChg chg="add del mod">
          <ac:chgData name="Philipp Franke" userId="5278cbeecc215388" providerId="LiveId" clId="{04376350-C4E2-48EB-9228-B64248EC3DD5}" dt="2023-12-08T15:49:48.567" v="5219" actId="478"/>
          <ac:spMkLst>
            <pc:docMk/>
            <pc:sldMk cId="2668322964" sldId="263"/>
            <ac:spMk id="33" creationId="{4180EC2E-4E09-6641-F1E7-81A32A0B4934}"/>
          </ac:spMkLst>
        </pc:spChg>
        <pc:spChg chg="add del mod">
          <ac:chgData name="Philipp Franke" userId="5278cbeecc215388" providerId="LiveId" clId="{04376350-C4E2-48EB-9228-B64248EC3DD5}" dt="2023-12-08T16:33:01.755" v="5432" actId="478"/>
          <ac:spMkLst>
            <pc:docMk/>
            <pc:sldMk cId="2668322964" sldId="263"/>
            <ac:spMk id="36" creationId="{FDAED152-F619-31EA-E3C7-2A43B628B1C4}"/>
          </ac:spMkLst>
        </pc:spChg>
        <pc:spChg chg="add del mod">
          <ac:chgData name="Philipp Franke" userId="5278cbeecc215388" providerId="LiveId" clId="{04376350-C4E2-48EB-9228-B64248EC3DD5}" dt="2023-12-08T16:33:03.658" v="5434" actId="478"/>
          <ac:spMkLst>
            <pc:docMk/>
            <pc:sldMk cId="2668322964" sldId="263"/>
            <ac:spMk id="37" creationId="{ECAA6F5B-8BAE-3813-86EA-C4167D412799}"/>
          </ac:spMkLst>
        </pc:spChg>
        <pc:spChg chg="add del mod">
          <ac:chgData name="Philipp Franke" userId="5278cbeecc215388" providerId="LiveId" clId="{04376350-C4E2-48EB-9228-B64248EC3DD5}" dt="2023-12-08T16:29:12.949" v="5345" actId="478"/>
          <ac:spMkLst>
            <pc:docMk/>
            <pc:sldMk cId="2668322964" sldId="263"/>
            <ac:spMk id="38" creationId="{CB62C96B-214D-6A48-7905-9F7E39EC2EE3}"/>
          </ac:spMkLst>
        </pc:spChg>
        <pc:spChg chg="add del mod">
          <ac:chgData name="Philipp Franke" userId="5278cbeecc215388" providerId="LiveId" clId="{04376350-C4E2-48EB-9228-B64248EC3DD5}" dt="2023-12-08T16:29:14.364" v="5346" actId="478"/>
          <ac:spMkLst>
            <pc:docMk/>
            <pc:sldMk cId="2668322964" sldId="263"/>
            <ac:spMk id="39" creationId="{A03F9482-786F-DD96-0A7D-33CEFFD9F4A5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40" creationId="{DD6BC1B4-872A-29F3-EA3C-264D2F7560EB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41" creationId="{A25ED283-CDDC-420D-D2FE-F0E129ECC7C9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42" creationId="{E4481C25-1D17-DA0B-E6CC-3E3C35C67786}"/>
          </ac:spMkLst>
        </pc:spChg>
        <pc:spChg chg="add mod">
          <ac:chgData name="Philipp Franke" userId="5278cbeecc215388" providerId="LiveId" clId="{04376350-C4E2-48EB-9228-B64248EC3DD5}" dt="2023-12-11T15:56:37.077" v="5575" actId="1076"/>
          <ac:spMkLst>
            <pc:docMk/>
            <pc:sldMk cId="2668322964" sldId="263"/>
            <ac:spMk id="43" creationId="{E20EAA22-D2D4-E801-3F68-7670D3564EF3}"/>
          </ac:spMkLst>
        </pc:spChg>
        <pc:spChg chg="add del mod">
          <ac:chgData name="Philipp Franke" userId="5278cbeecc215388" providerId="LiveId" clId="{04376350-C4E2-48EB-9228-B64248EC3DD5}" dt="2023-12-08T16:33:01.095" v="5431" actId="478"/>
          <ac:spMkLst>
            <pc:docMk/>
            <pc:sldMk cId="2668322964" sldId="263"/>
            <ac:spMk id="58" creationId="{348ACBC4-B1EB-E890-0B1F-23447D92269C}"/>
          </ac:spMkLst>
        </pc:spChg>
        <pc:spChg chg="add mod">
          <ac:chgData name="Philipp Franke" userId="5278cbeecc215388" providerId="LiveId" clId="{04376350-C4E2-48EB-9228-B64248EC3DD5}" dt="2023-12-11T20:41:43.733" v="9543" actId="1076"/>
          <ac:spMkLst>
            <pc:docMk/>
            <pc:sldMk cId="2668322964" sldId="263"/>
            <ac:spMk id="59" creationId="{FA0E4677-B703-7B92-41F7-E3BA2D9844FD}"/>
          </ac:spMkLst>
        </pc:spChg>
        <pc:spChg chg="add mod">
          <ac:chgData name="Philipp Franke" userId="5278cbeecc215388" providerId="LiveId" clId="{04376350-C4E2-48EB-9228-B64248EC3DD5}" dt="2023-12-11T19:35:17.886" v="7197" actId="1076"/>
          <ac:spMkLst>
            <pc:docMk/>
            <pc:sldMk cId="2668322964" sldId="263"/>
            <ac:spMk id="73" creationId="{51545D06-FB80-B5E9-E7C4-FCD6C3D5855D}"/>
          </ac:spMkLst>
        </pc:spChg>
        <pc:spChg chg="add del mod">
          <ac:chgData name="Philipp Franke" userId="5278cbeecc215388" providerId="LiveId" clId="{04376350-C4E2-48EB-9228-B64248EC3DD5}" dt="2023-12-08T16:32:22.740" v="5417" actId="478"/>
          <ac:spMkLst>
            <pc:docMk/>
            <pc:sldMk cId="2668322964" sldId="263"/>
            <ac:spMk id="74" creationId="{3BF79277-282B-C7D9-BCA1-0EF5923AF1AB}"/>
          </ac:spMkLst>
        </pc:spChg>
        <pc:spChg chg="add mod">
          <ac:chgData name="Philipp Franke" userId="5278cbeecc215388" providerId="LiveId" clId="{04376350-C4E2-48EB-9228-B64248EC3DD5}" dt="2023-12-11T19:35:17.886" v="7197" actId="1076"/>
          <ac:spMkLst>
            <pc:docMk/>
            <pc:sldMk cId="2668322964" sldId="263"/>
            <ac:spMk id="75" creationId="{8E0D7F17-C2BF-9EFF-827D-A8124E5F7477}"/>
          </ac:spMkLst>
        </pc:spChg>
        <pc:cxnChg chg="add mod">
          <ac:chgData name="Philipp Franke" userId="5278cbeecc215388" providerId="LiveId" clId="{04376350-C4E2-48EB-9228-B64248EC3DD5}" dt="2023-12-11T15:56:37.077" v="5575" actId="1076"/>
          <ac:cxnSpMkLst>
            <pc:docMk/>
            <pc:sldMk cId="2668322964" sldId="263"/>
            <ac:cxnSpMk id="11" creationId="{7F1B326D-89D1-FCE2-F57E-3035271816F0}"/>
          </ac:cxnSpMkLst>
        </pc:cxnChg>
        <pc:cxnChg chg="add mod">
          <ac:chgData name="Philipp Franke" userId="5278cbeecc215388" providerId="LiveId" clId="{04376350-C4E2-48EB-9228-B64248EC3DD5}" dt="2023-12-11T19:34:10.046" v="7191" actId="14100"/>
          <ac:cxnSpMkLst>
            <pc:docMk/>
            <pc:sldMk cId="2668322964" sldId="263"/>
            <ac:cxnSpMk id="12" creationId="{AF58817F-B419-68A0-7E1E-7CEAA79C0579}"/>
          </ac:cxnSpMkLst>
        </pc:cxnChg>
        <pc:cxnChg chg="add mod">
          <ac:chgData name="Philipp Franke" userId="5278cbeecc215388" providerId="LiveId" clId="{04376350-C4E2-48EB-9228-B64248EC3DD5}" dt="2023-12-11T15:56:37.077" v="5575" actId="1076"/>
          <ac:cxnSpMkLst>
            <pc:docMk/>
            <pc:sldMk cId="2668322964" sldId="263"/>
            <ac:cxnSpMk id="15" creationId="{32F20220-52DD-BED0-6AAF-D416E32B67A9}"/>
          </ac:cxnSpMkLst>
        </pc:cxnChg>
        <pc:cxnChg chg="add mod">
          <ac:chgData name="Philipp Franke" userId="5278cbeecc215388" providerId="LiveId" clId="{04376350-C4E2-48EB-9228-B64248EC3DD5}" dt="2023-12-11T15:56:37.077" v="5575" actId="1076"/>
          <ac:cxnSpMkLst>
            <pc:docMk/>
            <pc:sldMk cId="2668322964" sldId="263"/>
            <ac:cxnSpMk id="16" creationId="{407DEEBE-36AB-7B5B-765F-F97C30D50DCA}"/>
          </ac:cxnSpMkLst>
        </pc:cxnChg>
        <pc:cxnChg chg="add del mod">
          <ac:chgData name="Philipp Franke" userId="5278cbeecc215388" providerId="LiveId" clId="{04376350-C4E2-48EB-9228-B64248EC3DD5}" dt="2023-12-08T15:41:03.537" v="5106" actId="478"/>
          <ac:cxnSpMkLst>
            <pc:docMk/>
            <pc:sldMk cId="2668322964" sldId="263"/>
            <ac:cxnSpMk id="19" creationId="{A3AC5ACC-8120-CBE8-8B51-41D90E1A68C3}"/>
          </ac:cxnSpMkLst>
        </pc:cxnChg>
        <pc:cxnChg chg="add mod">
          <ac:chgData name="Philipp Franke" userId="5278cbeecc215388" providerId="LiveId" clId="{04376350-C4E2-48EB-9228-B64248EC3DD5}" dt="2023-12-11T19:34:14.301" v="7192" actId="14100"/>
          <ac:cxnSpMkLst>
            <pc:docMk/>
            <pc:sldMk cId="2668322964" sldId="263"/>
            <ac:cxnSpMk id="19" creationId="{BEA7697E-CFC0-1482-1C5E-6311DE878003}"/>
          </ac:cxnSpMkLst>
        </pc:cxnChg>
        <pc:cxnChg chg="add mod">
          <ac:chgData name="Philipp Franke" userId="5278cbeecc215388" providerId="LiveId" clId="{04376350-C4E2-48EB-9228-B64248EC3DD5}" dt="2023-12-11T15:56:37.077" v="5575" actId="1076"/>
          <ac:cxnSpMkLst>
            <pc:docMk/>
            <pc:sldMk cId="2668322964" sldId="263"/>
            <ac:cxnSpMk id="22" creationId="{41301972-FC3D-3520-CAE1-4BB0AE3ADF1F}"/>
          </ac:cxnSpMkLst>
        </pc:cxnChg>
        <pc:cxnChg chg="add mod">
          <ac:chgData name="Philipp Franke" userId="5278cbeecc215388" providerId="LiveId" clId="{04376350-C4E2-48EB-9228-B64248EC3DD5}" dt="2023-12-11T19:34:07.509" v="7190" actId="14100"/>
          <ac:cxnSpMkLst>
            <pc:docMk/>
            <pc:sldMk cId="2668322964" sldId="263"/>
            <ac:cxnSpMk id="23" creationId="{EA414D0C-CD19-87D6-97EC-DF0868C30B89}"/>
          </ac:cxnSpMkLst>
        </pc:cxnChg>
        <pc:cxnChg chg="add mod">
          <ac:chgData name="Philipp Franke" userId="5278cbeecc215388" providerId="LiveId" clId="{04376350-C4E2-48EB-9228-B64248EC3DD5}" dt="2023-12-11T19:34:37.069" v="7195" actId="14100"/>
          <ac:cxnSpMkLst>
            <pc:docMk/>
            <pc:sldMk cId="2668322964" sldId="263"/>
            <ac:cxnSpMk id="24" creationId="{BDCF6CF4-E649-1C64-D9E0-FB579B1C1EF6}"/>
          </ac:cxnSpMkLst>
        </pc:cxnChg>
        <pc:cxnChg chg="add mod">
          <ac:chgData name="Philipp Franke" userId="5278cbeecc215388" providerId="LiveId" clId="{04376350-C4E2-48EB-9228-B64248EC3DD5}" dt="2023-12-11T19:34:21.461" v="7193" actId="14100"/>
          <ac:cxnSpMkLst>
            <pc:docMk/>
            <pc:sldMk cId="2668322964" sldId="263"/>
            <ac:cxnSpMk id="27" creationId="{8FEA703B-5FBF-930A-7994-1BF31BDA412C}"/>
          </ac:cxnSpMkLst>
        </pc:cxnChg>
        <pc:cxnChg chg="add mod">
          <ac:chgData name="Philipp Franke" userId="5278cbeecc215388" providerId="LiveId" clId="{04376350-C4E2-48EB-9228-B64248EC3DD5}" dt="2023-12-11T19:34:32.622" v="7194" actId="14100"/>
          <ac:cxnSpMkLst>
            <pc:docMk/>
            <pc:sldMk cId="2668322964" sldId="263"/>
            <ac:cxnSpMk id="28" creationId="{29A9372F-A0D8-71E6-4FFE-222EA2A00E0E}"/>
          </ac:cxnSpMkLst>
        </pc:cxnChg>
        <pc:cxnChg chg="add mod">
          <ac:chgData name="Philipp Franke" userId="5278cbeecc215388" providerId="LiveId" clId="{04376350-C4E2-48EB-9228-B64248EC3DD5}" dt="2023-12-11T20:41:43.733" v="9543" actId="1076"/>
          <ac:cxnSpMkLst>
            <pc:docMk/>
            <pc:sldMk cId="2668322964" sldId="263"/>
            <ac:cxnSpMk id="61" creationId="{873FC670-5C12-3A91-FBBD-2753A5EB5CD7}"/>
          </ac:cxnSpMkLst>
        </pc:cxnChg>
        <pc:cxnChg chg="add mod">
          <ac:chgData name="Philipp Franke" userId="5278cbeecc215388" providerId="LiveId" clId="{04376350-C4E2-48EB-9228-B64248EC3DD5}" dt="2023-12-11T20:41:43.733" v="9543" actId="1076"/>
          <ac:cxnSpMkLst>
            <pc:docMk/>
            <pc:sldMk cId="2668322964" sldId="263"/>
            <ac:cxnSpMk id="63" creationId="{6AE8752C-FFCD-82BC-1481-EE5EE62EA151}"/>
          </ac:cxnSpMkLst>
        </pc:cxnChg>
      </pc:sldChg>
      <pc:sldChg chg="delSp modSp add del mod">
        <pc:chgData name="Philipp Franke" userId="5278cbeecc215388" providerId="LiveId" clId="{04376350-C4E2-48EB-9228-B64248EC3DD5}" dt="2023-12-11T19:16:23.081" v="5893" actId="47"/>
        <pc:sldMkLst>
          <pc:docMk/>
          <pc:sldMk cId="3243205581" sldId="264"/>
        </pc:sldMkLst>
        <pc:spChg chg="mod">
          <ac:chgData name="Philipp Franke" userId="5278cbeecc215388" providerId="LiveId" clId="{04376350-C4E2-48EB-9228-B64248EC3DD5}" dt="2023-12-08T14:14:00.345" v="2892" actId="20577"/>
          <ac:spMkLst>
            <pc:docMk/>
            <pc:sldMk cId="3243205581" sldId="264"/>
            <ac:spMk id="2" creationId="{D68695D9-D091-ADCE-F862-B009A66621BC}"/>
          </ac:spMkLst>
        </pc:spChg>
        <pc:spChg chg="mod">
          <ac:chgData name="Philipp Franke" userId="5278cbeecc215388" providerId="LiveId" clId="{04376350-C4E2-48EB-9228-B64248EC3DD5}" dt="2023-12-08T14:13:43.154" v="2871" actId="20577"/>
          <ac:spMkLst>
            <pc:docMk/>
            <pc:sldMk cId="3243205581" sldId="264"/>
            <ac:spMk id="3" creationId="{716A09A1-914B-C868-EAE4-6B12209D476F}"/>
          </ac:spMkLst>
        </pc:spChg>
        <pc:picChg chg="del mod">
          <ac:chgData name="Philipp Franke" userId="5278cbeecc215388" providerId="LiveId" clId="{04376350-C4E2-48EB-9228-B64248EC3DD5}" dt="2023-12-11T19:16:21.489" v="5892" actId="478"/>
          <ac:picMkLst>
            <pc:docMk/>
            <pc:sldMk cId="3243205581" sldId="264"/>
            <ac:picMk id="5" creationId="{5F6C4C18-54D2-B750-DDCB-A28CD2B91850}"/>
          </ac:picMkLst>
        </pc:picChg>
      </pc:sldChg>
      <pc:sldChg chg="addSp delSp modSp new mod ord">
        <pc:chgData name="Philipp Franke" userId="5278cbeecc215388" providerId="LiveId" clId="{04376350-C4E2-48EB-9228-B64248EC3DD5}" dt="2023-12-11T19:21:48.488" v="5981" actId="1076"/>
        <pc:sldMkLst>
          <pc:docMk/>
          <pc:sldMk cId="2121110627" sldId="265"/>
        </pc:sldMkLst>
        <pc:spChg chg="mod">
          <ac:chgData name="Philipp Franke" userId="5278cbeecc215388" providerId="LiveId" clId="{04376350-C4E2-48EB-9228-B64248EC3DD5}" dt="2023-12-11T19:21:43.704" v="5979" actId="6549"/>
          <ac:spMkLst>
            <pc:docMk/>
            <pc:sldMk cId="2121110627" sldId="265"/>
            <ac:spMk id="2" creationId="{CDEF4D3D-EF9F-77D5-0267-7AF73C085A97}"/>
          </ac:spMkLst>
        </pc:spChg>
        <pc:spChg chg="add del mod">
          <ac:chgData name="Philipp Franke" userId="5278cbeecc215388" providerId="LiveId" clId="{04376350-C4E2-48EB-9228-B64248EC3DD5}" dt="2023-12-08T14:21:31.373" v="3691" actId="6549"/>
          <ac:spMkLst>
            <pc:docMk/>
            <pc:sldMk cId="2121110627" sldId="265"/>
            <ac:spMk id="3" creationId="{3AE8F352-4BC3-A834-6A6B-CB114C3544B5}"/>
          </ac:spMkLst>
        </pc:spChg>
        <pc:picChg chg="add del mod">
          <ac:chgData name="Philipp Franke" userId="5278cbeecc215388" providerId="LiveId" clId="{04376350-C4E2-48EB-9228-B64248EC3DD5}" dt="2023-12-08T14:14:41.574" v="2898"/>
          <ac:picMkLst>
            <pc:docMk/>
            <pc:sldMk cId="2121110627" sldId="265"/>
            <ac:picMk id="5" creationId="{955756C0-5FFD-0DB9-0C3B-F1E51AA80716}"/>
          </ac:picMkLst>
        </pc:picChg>
        <pc:picChg chg="add del mod">
          <ac:chgData name="Philipp Franke" userId="5278cbeecc215388" providerId="LiveId" clId="{04376350-C4E2-48EB-9228-B64248EC3DD5}" dt="2023-12-08T14:14:47.105" v="2903"/>
          <ac:picMkLst>
            <pc:docMk/>
            <pc:sldMk cId="2121110627" sldId="265"/>
            <ac:picMk id="7" creationId="{A4FCB087-7FCD-631D-1861-80830E067A95}"/>
          </ac:picMkLst>
        </pc:picChg>
        <pc:picChg chg="add mod">
          <ac:chgData name="Philipp Franke" userId="5278cbeecc215388" providerId="LiveId" clId="{04376350-C4E2-48EB-9228-B64248EC3DD5}" dt="2023-12-11T19:21:48.488" v="5981" actId="1076"/>
          <ac:picMkLst>
            <pc:docMk/>
            <pc:sldMk cId="2121110627" sldId="265"/>
            <ac:picMk id="9" creationId="{6E27B6BB-1C98-3AF6-7955-F5425065FDDF}"/>
          </ac:picMkLst>
        </pc:picChg>
      </pc:sldChg>
      <pc:sldChg chg="modSp new del mod">
        <pc:chgData name="Philipp Franke" userId="5278cbeecc215388" providerId="LiveId" clId="{04376350-C4E2-48EB-9228-B64248EC3DD5}" dt="2023-12-11T19:23:34.286" v="5983" actId="47"/>
        <pc:sldMkLst>
          <pc:docMk/>
          <pc:sldMk cId="124908593" sldId="266"/>
        </pc:sldMkLst>
        <pc:spChg chg="mod">
          <ac:chgData name="Philipp Franke" userId="5278cbeecc215388" providerId="LiveId" clId="{04376350-C4E2-48EB-9228-B64248EC3DD5}" dt="2023-12-08T14:15:40.605" v="2939" actId="20577"/>
          <ac:spMkLst>
            <pc:docMk/>
            <pc:sldMk cId="124908593" sldId="266"/>
            <ac:spMk id="2" creationId="{2D34947F-DF8A-AA42-4FF9-D7F030036981}"/>
          </ac:spMkLst>
        </pc:spChg>
        <pc:spChg chg="mod">
          <ac:chgData name="Philipp Franke" userId="5278cbeecc215388" providerId="LiveId" clId="{04376350-C4E2-48EB-9228-B64248EC3DD5}" dt="2023-12-08T14:21:22.632" v="3690" actId="20577"/>
          <ac:spMkLst>
            <pc:docMk/>
            <pc:sldMk cId="124908593" sldId="266"/>
            <ac:spMk id="3" creationId="{7CA7EC3D-F758-6746-3492-36578655C117}"/>
          </ac:spMkLst>
        </pc:spChg>
      </pc:sldChg>
      <pc:sldChg chg="add del">
        <pc:chgData name="Philipp Franke" userId="5278cbeecc215388" providerId="LiveId" clId="{04376350-C4E2-48EB-9228-B64248EC3DD5}" dt="2023-12-08T14:25:46.489" v="3789"/>
        <pc:sldMkLst>
          <pc:docMk/>
          <pc:sldMk cId="2545428167" sldId="267"/>
        </pc:sldMkLst>
      </pc:sldChg>
      <pc:sldChg chg="add del">
        <pc:chgData name="Philipp Franke" userId="5278cbeecc215388" providerId="LiveId" clId="{04376350-C4E2-48EB-9228-B64248EC3DD5}" dt="2023-12-11T19:28:28.314" v="6689" actId="47"/>
        <pc:sldMkLst>
          <pc:docMk/>
          <pc:sldMk cId="3685335981" sldId="267"/>
        </pc:sldMkLst>
      </pc:sldChg>
      <pc:sldChg chg="addSp delSp modSp new mod">
        <pc:chgData name="Philipp Franke" userId="5278cbeecc215388" providerId="LiveId" clId="{04376350-C4E2-48EB-9228-B64248EC3DD5}" dt="2023-12-11T20:00:04.456" v="8532" actId="1037"/>
        <pc:sldMkLst>
          <pc:docMk/>
          <pc:sldMk cId="3267964898" sldId="268"/>
        </pc:sldMkLst>
        <pc:spChg chg="mod">
          <ac:chgData name="Philipp Franke" userId="5278cbeecc215388" providerId="LiveId" clId="{04376350-C4E2-48EB-9228-B64248EC3DD5}" dt="2023-12-11T18:27:44.514" v="5655" actId="20577"/>
          <ac:spMkLst>
            <pc:docMk/>
            <pc:sldMk cId="3267964898" sldId="268"/>
            <ac:spMk id="2" creationId="{1EB97176-C902-8D0C-039A-76585C547FBE}"/>
          </ac:spMkLst>
        </pc:spChg>
        <pc:spChg chg="del">
          <ac:chgData name="Philipp Franke" userId="5278cbeecc215388" providerId="LiveId" clId="{04376350-C4E2-48EB-9228-B64248EC3DD5}" dt="2023-12-11T19:57:37.113" v="8484"/>
          <ac:spMkLst>
            <pc:docMk/>
            <pc:sldMk cId="3267964898" sldId="268"/>
            <ac:spMk id="3" creationId="{479F4CD6-7212-0A76-25D0-9E748C463D71}"/>
          </ac:spMkLst>
        </pc:spChg>
        <pc:picChg chg="add mod">
          <ac:chgData name="Philipp Franke" userId="5278cbeecc215388" providerId="LiveId" clId="{04376350-C4E2-48EB-9228-B64248EC3DD5}" dt="2023-12-11T20:00:04.456" v="8532" actId="1037"/>
          <ac:picMkLst>
            <pc:docMk/>
            <pc:sldMk cId="3267964898" sldId="268"/>
            <ac:picMk id="5" creationId="{39704B94-48A5-3B43-F4C2-15D58F217596}"/>
          </ac:picMkLst>
        </pc:picChg>
        <pc:picChg chg="add mod modCrop">
          <ac:chgData name="Philipp Franke" userId="5278cbeecc215388" providerId="LiveId" clId="{04376350-C4E2-48EB-9228-B64248EC3DD5}" dt="2023-12-11T20:00:04.456" v="8532" actId="1037"/>
          <ac:picMkLst>
            <pc:docMk/>
            <pc:sldMk cId="3267964898" sldId="268"/>
            <ac:picMk id="7" creationId="{8BC6006F-F777-3D5D-2053-8C33FFEE9532}"/>
          </ac:picMkLst>
        </pc:picChg>
        <pc:picChg chg="add mod modCrop">
          <ac:chgData name="Philipp Franke" userId="5278cbeecc215388" providerId="LiveId" clId="{04376350-C4E2-48EB-9228-B64248EC3DD5}" dt="2023-12-11T20:00:04.456" v="8532" actId="1037"/>
          <ac:picMkLst>
            <pc:docMk/>
            <pc:sldMk cId="3267964898" sldId="268"/>
            <ac:picMk id="9" creationId="{942C9C82-2C7F-EF53-4876-400A12595CA9}"/>
          </ac:picMkLst>
        </pc:picChg>
      </pc:sldChg>
      <pc:sldChg chg="modSp new mod">
        <pc:chgData name="Philipp Franke" userId="5278cbeecc215388" providerId="LiveId" clId="{04376350-C4E2-48EB-9228-B64248EC3DD5}" dt="2023-12-11T21:15:41.392" v="9943" actId="27636"/>
        <pc:sldMkLst>
          <pc:docMk/>
          <pc:sldMk cId="1177968847" sldId="269"/>
        </pc:sldMkLst>
        <pc:spChg chg="mod">
          <ac:chgData name="Philipp Franke" userId="5278cbeecc215388" providerId="LiveId" clId="{04376350-C4E2-48EB-9228-B64248EC3DD5}" dt="2023-12-11T18:27:50.621" v="5667" actId="20577"/>
          <ac:spMkLst>
            <pc:docMk/>
            <pc:sldMk cId="1177968847" sldId="269"/>
            <ac:spMk id="2" creationId="{96BAFBFA-32A2-D921-A76E-5F026E84E302}"/>
          </ac:spMkLst>
        </pc:spChg>
        <pc:spChg chg="mod">
          <ac:chgData name="Philipp Franke" userId="5278cbeecc215388" providerId="LiveId" clId="{04376350-C4E2-48EB-9228-B64248EC3DD5}" dt="2023-12-11T21:15:41.392" v="9943" actId="27636"/>
          <ac:spMkLst>
            <pc:docMk/>
            <pc:sldMk cId="1177968847" sldId="269"/>
            <ac:spMk id="3" creationId="{1CE13F50-0B76-345C-4CE1-306470D3583E}"/>
          </ac:spMkLst>
        </pc:spChg>
      </pc:sldChg>
      <pc:sldChg chg="addSp delSp modSp new mod">
        <pc:chgData name="Philipp Franke" userId="5278cbeecc215388" providerId="LiveId" clId="{04376350-C4E2-48EB-9228-B64248EC3DD5}" dt="2023-12-11T19:20:49.105" v="5976" actId="478"/>
        <pc:sldMkLst>
          <pc:docMk/>
          <pc:sldMk cId="4011916600" sldId="270"/>
        </pc:sldMkLst>
        <pc:spChg chg="add del mod">
          <ac:chgData name="Philipp Franke" userId="5278cbeecc215388" providerId="LiveId" clId="{04376350-C4E2-48EB-9228-B64248EC3DD5}" dt="2023-12-11T19:20:49.105" v="5976" actId="478"/>
          <ac:spMkLst>
            <pc:docMk/>
            <pc:sldMk cId="4011916600" sldId="270"/>
            <ac:spMk id="12" creationId="{20BF80C8-D768-C0A3-6B77-7EEAE6000B41}"/>
          </ac:spMkLst>
        </pc:spChg>
        <pc:picChg chg="add del mod">
          <ac:chgData name="Philipp Franke" userId="5278cbeecc215388" providerId="LiveId" clId="{04376350-C4E2-48EB-9228-B64248EC3DD5}" dt="2023-12-11T19:18:39.906" v="5951" actId="478"/>
          <ac:picMkLst>
            <pc:docMk/>
            <pc:sldMk cId="4011916600" sldId="270"/>
            <ac:picMk id="4" creationId="{80912759-28E1-1297-6EE8-9755E56BA7D7}"/>
          </ac:picMkLst>
        </pc:picChg>
        <pc:picChg chg="add del mod">
          <ac:chgData name="Philipp Franke" userId="5278cbeecc215388" providerId="LiveId" clId="{04376350-C4E2-48EB-9228-B64248EC3DD5}" dt="2023-12-11T19:13:45.730" v="5888" actId="478"/>
          <ac:picMkLst>
            <pc:docMk/>
            <pc:sldMk cId="4011916600" sldId="270"/>
            <ac:picMk id="5" creationId="{D9248822-FA39-1F74-56B7-97ED558F75BB}"/>
          </ac:picMkLst>
        </pc:picChg>
        <pc:picChg chg="add del mod">
          <ac:chgData name="Philipp Franke" userId="5278cbeecc215388" providerId="LiveId" clId="{04376350-C4E2-48EB-9228-B64248EC3DD5}" dt="2023-12-11T19:18:40.528" v="5952" actId="478"/>
          <ac:picMkLst>
            <pc:docMk/>
            <pc:sldMk cId="4011916600" sldId="270"/>
            <ac:picMk id="7" creationId="{A7A262F4-7A81-507C-9C96-24D5BD9B2AF6}"/>
          </ac:picMkLst>
        </pc:picChg>
        <pc:picChg chg="add del mod">
          <ac:chgData name="Philipp Franke" userId="5278cbeecc215388" providerId="LiveId" clId="{04376350-C4E2-48EB-9228-B64248EC3DD5}" dt="2023-12-11T19:19:13.231" v="5956" actId="478"/>
          <ac:picMkLst>
            <pc:docMk/>
            <pc:sldMk cId="4011916600" sldId="270"/>
            <ac:picMk id="9" creationId="{8CD397CE-EC89-2DD0-F4AA-7E11557DBDFE}"/>
          </ac:picMkLst>
        </pc:picChg>
        <pc:picChg chg="add mod modCrop">
          <ac:chgData name="Philipp Franke" userId="5278cbeecc215388" providerId="LiveId" clId="{04376350-C4E2-48EB-9228-B64248EC3DD5}" dt="2023-12-11T19:20:37.796" v="5973" actId="1076"/>
          <ac:picMkLst>
            <pc:docMk/>
            <pc:sldMk cId="4011916600" sldId="270"/>
            <ac:picMk id="11" creationId="{5CC75828-7AA6-4608-4B04-D954C46B0560}"/>
          </ac:picMkLst>
        </pc:picChg>
      </pc:sldChg>
      <pc:sldChg chg="modSp new del mod">
        <pc:chgData name="Philipp Franke" userId="5278cbeecc215388" providerId="LiveId" clId="{04376350-C4E2-48EB-9228-B64248EC3DD5}" dt="2023-12-11T19:35:06.099" v="7196" actId="47"/>
        <pc:sldMkLst>
          <pc:docMk/>
          <pc:sldMk cId="69324171" sldId="271"/>
        </pc:sldMkLst>
        <pc:spChg chg="mod">
          <ac:chgData name="Philipp Franke" userId="5278cbeecc215388" providerId="LiveId" clId="{04376350-C4E2-48EB-9228-B64248EC3DD5}" dt="2023-12-11T19:30:20.799" v="6902"/>
          <ac:spMkLst>
            <pc:docMk/>
            <pc:sldMk cId="69324171" sldId="271"/>
            <ac:spMk id="3" creationId="{49C0726F-4745-A3D5-12A0-E036643555E6}"/>
          </ac:spMkLst>
        </pc:spChg>
      </pc:sldChg>
      <pc:sldChg chg="addSp modSp new del mod">
        <pc:chgData name="Philipp Franke" userId="5278cbeecc215388" providerId="LiveId" clId="{04376350-C4E2-48EB-9228-B64248EC3DD5}" dt="2023-12-11T19:46:13.125" v="7876" actId="47"/>
        <pc:sldMkLst>
          <pc:docMk/>
          <pc:sldMk cId="3189705384" sldId="271"/>
        </pc:sldMkLst>
        <pc:spChg chg="mod">
          <ac:chgData name="Philipp Franke" userId="5278cbeecc215388" providerId="LiveId" clId="{04376350-C4E2-48EB-9228-B64248EC3DD5}" dt="2023-12-11T19:38:16.263" v="7353" actId="20577"/>
          <ac:spMkLst>
            <pc:docMk/>
            <pc:sldMk cId="3189705384" sldId="271"/>
            <ac:spMk id="2" creationId="{8E4CE0F8-18B9-D996-5446-1495CB5621E0}"/>
          </ac:spMkLst>
        </pc:spChg>
        <pc:spChg chg="mod">
          <ac:chgData name="Philipp Franke" userId="5278cbeecc215388" providerId="LiveId" clId="{04376350-C4E2-48EB-9228-B64248EC3DD5}" dt="2023-12-11T19:38:19.634" v="7354" actId="6549"/>
          <ac:spMkLst>
            <pc:docMk/>
            <pc:sldMk cId="3189705384" sldId="271"/>
            <ac:spMk id="3" creationId="{186FEED7-3C56-0205-4A92-498BF912968B}"/>
          </ac:spMkLst>
        </pc:spChg>
        <pc:picChg chg="add mod">
          <ac:chgData name="Philipp Franke" userId="5278cbeecc215388" providerId="LiveId" clId="{04376350-C4E2-48EB-9228-B64248EC3DD5}" dt="2023-12-11T19:38:25.027" v="7356" actId="14100"/>
          <ac:picMkLst>
            <pc:docMk/>
            <pc:sldMk cId="3189705384" sldId="271"/>
            <ac:picMk id="5" creationId="{1C6A7B73-EEB1-6E12-D83A-054D8716CF7C}"/>
          </ac:picMkLst>
        </pc:picChg>
      </pc:sldChg>
      <pc:sldChg chg="addSp new del mod">
        <pc:chgData name="Philipp Franke" userId="5278cbeecc215388" providerId="LiveId" clId="{04376350-C4E2-48EB-9228-B64248EC3DD5}" dt="2023-12-11T19:22:18.327" v="5982" actId="47"/>
        <pc:sldMkLst>
          <pc:docMk/>
          <pc:sldMk cId="4136078143" sldId="271"/>
        </pc:sldMkLst>
        <pc:picChg chg="add">
          <ac:chgData name="Philipp Franke" userId="5278cbeecc215388" providerId="LiveId" clId="{04376350-C4E2-48EB-9228-B64248EC3DD5}" dt="2023-12-11T19:21:20.240" v="5978" actId="22"/>
          <ac:picMkLst>
            <pc:docMk/>
            <pc:sldMk cId="4136078143" sldId="271"/>
            <ac:picMk id="5" creationId="{CDCA0158-4B71-968C-0266-350980D8912D}"/>
          </ac:picMkLst>
        </pc:picChg>
      </pc:sldChg>
      <pc:sldChg chg="modSp new mod">
        <pc:chgData name="Philipp Franke" userId="5278cbeecc215388" providerId="LiveId" clId="{04376350-C4E2-48EB-9228-B64248EC3DD5}" dt="2023-12-11T20:46:14.798" v="9576" actId="20577"/>
        <pc:sldMkLst>
          <pc:docMk/>
          <pc:sldMk cId="360563195" sldId="272"/>
        </pc:sldMkLst>
        <pc:spChg chg="mod">
          <ac:chgData name="Philipp Franke" userId="5278cbeecc215388" providerId="LiveId" clId="{04376350-C4E2-48EB-9228-B64248EC3DD5}" dt="2023-12-11T20:22:14.468" v="9540" actId="20577"/>
          <ac:spMkLst>
            <pc:docMk/>
            <pc:sldMk cId="360563195" sldId="272"/>
            <ac:spMk id="2" creationId="{EBBA29EB-0FDF-A181-F34B-FCE42BF13C7E}"/>
          </ac:spMkLst>
        </pc:spChg>
        <pc:spChg chg="mod">
          <ac:chgData name="Philipp Franke" userId="5278cbeecc215388" providerId="LiveId" clId="{04376350-C4E2-48EB-9228-B64248EC3DD5}" dt="2023-12-11T20:46:14.798" v="9576" actId="20577"/>
          <ac:spMkLst>
            <pc:docMk/>
            <pc:sldMk cId="360563195" sldId="272"/>
            <ac:spMk id="3" creationId="{97809425-899C-C000-03C6-676FD715A2A3}"/>
          </ac:spMkLst>
        </pc:spChg>
      </pc:sldChg>
      <pc:sldChg chg="addSp delSp modSp new mod">
        <pc:chgData name="Philipp Franke" userId="5278cbeecc215388" providerId="LiveId" clId="{04376350-C4E2-48EB-9228-B64248EC3DD5}" dt="2023-12-11T19:43:00.340" v="7671" actId="14100"/>
        <pc:sldMkLst>
          <pc:docMk/>
          <pc:sldMk cId="1914037736" sldId="273"/>
        </pc:sldMkLst>
        <pc:spChg chg="del">
          <ac:chgData name="Philipp Franke" userId="5278cbeecc215388" providerId="LiveId" clId="{04376350-C4E2-48EB-9228-B64248EC3DD5}" dt="2023-12-11T19:42:55.311" v="7667"/>
          <ac:spMkLst>
            <pc:docMk/>
            <pc:sldMk cId="1914037736" sldId="273"/>
            <ac:spMk id="3" creationId="{B7CD53A6-5254-21C1-8F9D-5DCDD2B06507}"/>
          </ac:spMkLst>
        </pc:spChg>
        <pc:picChg chg="add mod">
          <ac:chgData name="Philipp Franke" userId="5278cbeecc215388" providerId="LiveId" clId="{04376350-C4E2-48EB-9228-B64248EC3DD5}" dt="2023-12-11T19:43:00.340" v="7671" actId="14100"/>
          <ac:picMkLst>
            <pc:docMk/>
            <pc:sldMk cId="1914037736" sldId="273"/>
            <ac:picMk id="5" creationId="{50187C54-2B99-ACF0-EC4D-7D6763D17AC4}"/>
          </ac:picMkLst>
        </pc:picChg>
      </pc:sldChg>
      <pc:sldChg chg="addSp modSp add mod">
        <pc:chgData name="Philipp Franke" userId="5278cbeecc215388" providerId="LiveId" clId="{04376350-C4E2-48EB-9228-B64248EC3DD5}" dt="2023-12-11T21:47:50.548" v="10212" actId="1038"/>
        <pc:sldMkLst>
          <pc:docMk/>
          <pc:sldMk cId="2652960177" sldId="274"/>
        </pc:sldMkLst>
        <pc:spChg chg="add mod">
          <ac:chgData name="Philipp Franke" userId="5278cbeecc215388" providerId="LiveId" clId="{04376350-C4E2-48EB-9228-B64248EC3DD5}" dt="2023-12-11T19:45:50.291" v="7871" actId="1076"/>
          <ac:spMkLst>
            <pc:docMk/>
            <pc:sldMk cId="2652960177" sldId="274"/>
            <ac:spMk id="3" creationId="{9C3ECD0F-16FC-2FE5-473E-D5A952B91668}"/>
          </ac:spMkLst>
        </pc:spChg>
        <pc:spChg chg="add mod">
          <ac:chgData name="Philipp Franke" userId="5278cbeecc215388" providerId="LiveId" clId="{04376350-C4E2-48EB-9228-B64248EC3DD5}" dt="2023-12-11T19:46:01.011" v="7875" actId="1076"/>
          <ac:spMkLst>
            <pc:docMk/>
            <pc:sldMk cId="2652960177" sldId="274"/>
            <ac:spMk id="13" creationId="{856793F8-306F-5F79-FFF0-B0E773C5B51A}"/>
          </ac:spMkLst>
        </pc:spChg>
        <pc:spChg chg="mod">
          <ac:chgData name="Philipp Franke" userId="5278cbeecc215388" providerId="LiveId" clId="{04376350-C4E2-48EB-9228-B64248EC3DD5}" dt="2023-12-11T21:47:50.548" v="10212" actId="1038"/>
          <ac:spMkLst>
            <pc:docMk/>
            <pc:sldMk cId="2652960177" sldId="274"/>
            <ac:spMk id="59" creationId="{FA0E4677-B703-7B92-41F7-E3BA2D9844FD}"/>
          </ac:spMkLst>
        </pc:spChg>
        <pc:cxnChg chg="mod">
          <ac:chgData name="Philipp Franke" userId="5278cbeecc215388" providerId="LiveId" clId="{04376350-C4E2-48EB-9228-B64248EC3DD5}" dt="2023-12-11T21:47:50.548" v="10212" actId="1038"/>
          <ac:cxnSpMkLst>
            <pc:docMk/>
            <pc:sldMk cId="2652960177" sldId="274"/>
            <ac:cxnSpMk id="61" creationId="{873FC670-5C12-3A91-FBBD-2753A5EB5CD7}"/>
          </ac:cxnSpMkLst>
        </pc:cxnChg>
        <pc:cxnChg chg="mod">
          <ac:chgData name="Philipp Franke" userId="5278cbeecc215388" providerId="LiveId" clId="{04376350-C4E2-48EB-9228-B64248EC3DD5}" dt="2023-12-11T21:47:50.548" v="10212" actId="1038"/>
          <ac:cxnSpMkLst>
            <pc:docMk/>
            <pc:sldMk cId="2652960177" sldId="274"/>
            <ac:cxnSpMk id="63" creationId="{6AE8752C-FFCD-82BC-1481-EE5EE62EA151}"/>
          </ac:cxnSpMkLst>
        </pc:cxnChg>
      </pc:sldChg>
      <pc:sldChg chg="modSp new mod">
        <pc:chgData name="Philipp Franke" userId="5278cbeecc215388" providerId="LiveId" clId="{04376350-C4E2-48EB-9228-B64248EC3DD5}" dt="2023-12-11T20:50:26.137" v="9632" actId="20577"/>
        <pc:sldMkLst>
          <pc:docMk/>
          <pc:sldMk cId="1422060992" sldId="275"/>
        </pc:sldMkLst>
        <pc:spChg chg="mod">
          <ac:chgData name="Philipp Franke" userId="5278cbeecc215388" providerId="LiveId" clId="{04376350-C4E2-48EB-9228-B64248EC3DD5}" dt="2023-12-11T20:22:06.385" v="9533" actId="20577"/>
          <ac:spMkLst>
            <pc:docMk/>
            <pc:sldMk cId="1422060992" sldId="275"/>
            <ac:spMk id="2" creationId="{3E0870CC-CC2B-EC87-162E-B1F3FD882FEF}"/>
          </ac:spMkLst>
        </pc:spChg>
        <pc:spChg chg="mod">
          <ac:chgData name="Philipp Franke" userId="5278cbeecc215388" providerId="LiveId" clId="{04376350-C4E2-48EB-9228-B64248EC3DD5}" dt="2023-12-11T20:50:26.137" v="9632" actId="20577"/>
          <ac:spMkLst>
            <pc:docMk/>
            <pc:sldMk cId="1422060992" sldId="275"/>
            <ac:spMk id="3" creationId="{A4010F84-A31C-B1C0-1CD6-2C3E00C63480}"/>
          </ac:spMkLst>
        </pc:spChg>
      </pc:sldChg>
      <pc:sldChg chg="addSp delSp modSp new mod">
        <pc:chgData name="Philipp Franke" userId="5278cbeecc215388" providerId="LiveId" clId="{04376350-C4E2-48EB-9228-B64248EC3DD5}" dt="2023-12-11T19:54:32.912" v="8393" actId="1076"/>
        <pc:sldMkLst>
          <pc:docMk/>
          <pc:sldMk cId="2908477357" sldId="276"/>
        </pc:sldMkLst>
        <pc:spChg chg="del">
          <ac:chgData name="Philipp Franke" userId="5278cbeecc215388" providerId="LiveId" clId="{04376350-C4E2-48EB-9228-B64248EC3DD5}" dt="2023-12-11T19:54:12.013" v="8387"/>
          <ac:spMkLst>
            <pc:docMk/>
            <pc:sldMk cId="2908477357" sldId="276"/>
            <ac:spMk id="3" creationId="{9E5BF00C-C349-171E-70B4-894D3D743CDB}"/>
          </ac:spMkLst>
        </pc:spChg>
        <pc:picChg chg="add mod">
          <ac:chgData name="Philipp Franke" userId="5278cbeecc215388" providerId="LiveId" clId="{04376350-C4E2-48EB-9228-B64248EC3DD5}" dt="2023-12-11T19:54:32.912" v="8393" actId="1076"/>
          <ac:picMkLst>
            <pc:docMk/>
            <pc:sldMk cId="2908477357" sldId="276"/>
            <ac:picMk id="5" creationId="{0CDBDD1E-E6F4-6420-75D0-9A46829D1F0F}"/>
          </ac:picMkLst>
        </pc:picChg>
      </pc:sldChg>
      <pc:sldChg chg="addSp delSp modSp new mod">
        <pc:chgData name="Philipp Franke" userId="5278cbeecc215388" providerId="LiveId" clId="{04376350-C4E2-48EB-9228-B64248EC3DD5}" dt="2023-12-11T20:01:06.127" v="8540" actId="1076"/>
        <pc:sldMkLst>
          <pc:docMk/>
          <pc:sldMk cId="340178580" sldId="277"/>
        </pc:sldMkLst>
        <pc:spChg chg="del">
          <ac:chgData name="Philipp Franke" userId="5278cbeecc215388" providerId="LiveId" clId="{04376350-C4E2-48EB-9228-B64248EC3DD5}" dt="2023-12-11T20:00:56.752" v="8534"/>
          <ac:spMkLst>
            <pc:docMk/>
            <pc:sldMk cId="340178580" sldId="277"/>
            <ac:spMk id="3" creationId="{8545BDFD-62EF-AB2A-E47A-F871CF184C17}"/>
          </ac:spMkLst>
        </pc:spChg>
        <pc:picChg chg="add mod">
          <ac:chgData name="Philipp Franke" userId="5278cbeecc215388" providerId="LiveId" clId="{04376350-C4E2-48EB-9228-B64248EC3DD5}" dt="2023-12-11T20:01:06.127" v="8540" actId="1076"/>
          <ac:picMkLst>
            <pc:docMk/>
            <pc:sldMk cId="340178580" sldId="277"/>
            <ac:picMk id="5" creationId="{6427E40E-E192-3672-3BC2-64AB168F047B}"/>
          </ac:picMkLst>
        </pc:picChg>
      </pc:sldChg>
      <pc:sldChg chg="addSp delSp modSp new mod">
        <pc:chgData name="Philipp Franke" userId="5278cbeecc215388" providerId="LiveId" clId="{04376350-C4E2-48EB-9228-B64248EC3DD5}" dt="2023-12-11T20:22:48.694" v="9542" actId="1037"/>
        <pc:sldMkLst>
          <pc:docMk/>
          <pc:sldMk cId="1727335111" sldId="278"/>
        </pc:sldMkLst>
        <pc:spChg chg="mod">
          <ac:chgData name="Philipp Franke" userId="5278cbeecc215388" providerId="LiveId" clId="{04376350-C4E2-48EB-9228-B64248EC3DD5}" dt="2023-12-11T20:01:55.405" v="8599" actId="20577"/>
          <ac:spMkLst>
            <pc:docMk/>
            <pc:sldMk cId="1727335111" sldId="278"/>
            <ac:spMk id="2" creationId="{D2D5A8F7-1AD3-161E-2402-310AA4CCDE04}"/>
          </ac:spMkLst>
        </pc:spChg>
        <pc:spChg chg="del">
          <ac:chgData name="Philipp Franke" userId="5278cbeecc215388" providerId="LiveId" clId="{04376350-C4E2-48EB-9228-B64248EC3DD5}" dt="2023-12-11T20:02:47.933" v="8600"/>
          <ac:spMkLst>
            <pc:docMk/>
            <pc:sldMk cId="1727335111" sldId="278"/>
            <ac:spMk id="3" creationId="{AE98196A-C139-803C-8F74-2A14D8AE100B}"/>
          </ac:spMkLst>
        </pc:spChg>
        <pc:picChg chg="add mod modCrop">
          <ac:chgData name="Philipp Franke" userId="5278cbeecc215388" providerId="LiveId" clId="{04376350-C4E2-48EB-9228-B64248EC3DD5}" dt="2023-12-11T20:04:46.122" v="8737" actId="1036"/>
          <ac:picMkLst>
            <pc:docMk/>
            <pc:sldMk cId="1727335111" sldId="278"/>
            <ac:picMk id="5" creationId="{26BFAFFF-0412-7D8F-3D66-83DE0E270952}"/>
          </ac:picMkLst>
        </pc:picChg>
        <pc:picChg chg="add mod modCrop">
          <ac:chgData name="Philipp Franke" userId="5278cbeecc215388" providerId="LiveId" clId="{04376350-C4E2-48EB-9228-B64248EC3DD5}" dt="2023-12-11T20:22:46.354" v="9541" actId="1037"/>
          <ac:picMkLst>
            <pc:docMk/>
            <pc:sldMk cId="1727335111" sldId="278"/>
            <ac:picMk id="7" creationId="{2F8F909C-28FA-93F9-57A6-EF2FEE142B31}"/>
          </ac:picMkLst>
        </pc:picChg>
        <pc:picChg chg="add mod modCrop">
          <ac:chgData name="Philipp Franke" userId="5278cbeecc215388" providerId="LiveId" clId="{04376350-C4E2-48EB-9228-B64248EC3DD5}" dt="2023-12-11T20:22:48.694" v="9542" actId="1037"/>
          <ac:picMkLst>
            <pc:docMk/>
            <pc:sldMk cId="1727335111" sldId="278"/>
            <ac:picMk id="9" creationId="{44E45E77-9AFB-6571-0EAE-D1D4EA99DFB9}"/>
          </ac:picMkLst>
        </pc:picChg>
      </pc:sldChg>
      <pc:sldChg chg="addSp delSp modSp new mod">
        <pc:chgData name="Philipp Franke" userId="5278cbeecc215388" providerId="LiveId" clId="{04376350-C4E2-48EB-9228-B64248EC3DD5}" dt="2023-12-11T20:05:39.722" v="8747" actId="1036"/>
        <pc:sldMkLst>
          <pc:docMk/>
          <pc:sldMk cId="234659105" sldId="279"/>
        </pc:sldMkLst>
        <pc:spChg chg="del">
          <ac:chgData name="Philipp Franke" userId="5278cbeecc215388" providerId="LiveId" clId="{04376350-C4E2-48EB-9228-B64248EC3DD5}" dt="2023-12-11T20:05:28.469" v="8740"/>
          <ac:spMkLst>
            <pc:docMk/>
            <pc:sldMk cId="234659105" sldId="279"/>
            <ac:spMk id="3" creationId="{05194C30-A627-C782-23F0-56180993B940}"/>
          </ac:spMkLst>
        </pc:spChg>
        <pc:picChg chg="add mod">
          <ac:chgData name="Philipp Franke" userId="5278cbeecc215388" providerId="LiveId" clId="{04376350-C4E2-48EB-9228-B64248EC3DD5}" dt="2023-12-11T20:05:39.722" v="8747" actId="1036"/>
          <ac:picMkLst>
            <pc:docMk/>
            <pc:sldMk cId="234659105" sldId="279"/>
            <ac:picMk id="5" creationId="{A451E1F4-BB1A-ED0C-6A4A-3D48D33E5501}"/>
          </ac:picMkLst>
        </pc:picChg>
      </pc:sldChg>
      <pc:sldChg chg="modSp new mod">
        <pc:chgData name="Philipp Franke" userId="5278cbeecc215388" providerId="LiveId" clId="{04376350-C4E2-48EB-9228-B64248EC3DD5}" dt="2023-12-11T21:10:54.764" v="9755" actId="20577"/>
        <pc:sldMkLst>
          <pc:docMk/>
          <pc:sldMk cId="397735729" sldId="280"/>
        </pc:sldMkLst>
        <pc:spChg chg="mod">
          <ac:chgData name="Philipp Franke" userId="5278cbeecc215388" providerId="LiveId" clId="{04376350-C4E2-48EB-9228-B64248EC3DD5}" dt="2023-12-11T20:06:47.507" v="8759" actId="20577"/>
          <ac:spMkLst>
            <pc:docMk/>
            <pc:sldMk cId="397735729" sldId="280"/>
            <ac:spMk id="2" creationId="{956A2D9B-26B1-603D-9E58-EBE454793743}"/>
          </ac:spMkLst>
        </pc:spChg>
        <pc:spChg chg="mod">
          <ac:chgData name="Philipp Franke" userId="5278cbeecc215388" providerId="LiveId" clId="{04376350-C4E2-48EB-9228-B64248EC3DD5}" dt="2023-12-11T21:10:54.764" v="9755" actId="20577"/>
          <ac:spMkLst>
            <pc:docMk/>
            <pc:sldMk cId="397735729" sldId="280"/>
            <ac:spMk id="3" creationId="{CBF6E02F-95C7-211B-06EB-0BB454C3E73C}"/>
          </ac:spMkLst>
        </pc:spChg>
      </pc:sldChg>
      <pc:sldChg chg="addSp delSp modSp new mod">
        <pc:chgData name="Philipp Franke" userId="5278cbeecc215388" providerId="LiveId" clId="{04376350-C4E2-48EB-9228-B64248EC3DD5}" dt="2023-12-11T20:10:04.101" v="8837" actId="1076"/>
        <pc:sldMkLst>
          <pc:docMk/>
          <pc:sldMk cId="3961705602" sldId="281"/>
        </pc:sldMkLst>
        <pc:spChg chg="del">
          <ac:chgData name="Philipp Franke" userId="5278cbeecc215388" providerId="LiveId" clId="{04376350-C4E2-48EB-9228-B64248EC3DD5}" dt="2023-12-11T20:07:55.348" v="8823"/>
          <ac:spMkLst>
            <pc:docMk/>
            <pc:sldMk cId="3961705602" sldId="281"/>
            <ac:spMk id="3" creationId="{EA0DC7AE-EFB5-08A2-262D-FC15A421FA30}"/>
          </ac:spMkLst>
        </pc:spChg>
        <pc:picChg chg="add mod">
          <ac:chgData name="Philipp Franke" userId="5278cbeecc215388" providerId="LiveId" clId="{04376350-C4E2-48EB-9228-B64248EC3DD5}" dt="2023-12-11T20:10:04.101" v="8837" actId="1076"/>
          <ac:picMkLst>
            <pc:docMk/>
            <pc:sldMk cId="3961705602" sldId="281"/>
            <ac:picMk id="5" creationId="{3214EB3C-D7FC-473F-8255-0BFAA2135360}"/>
          </ac:picMkLst>
        </pc:picChg>
      </pc:sldChg>
      <pc:sldChg chg="addSp delSp modSp new mod">
        <pc:chgData name="Philipp Franke" userId="5278cbeecc215388" providerId="LiveId" clId="{04376350-C4E2-48EB-9228-B64248EC3DD5}" dt="2023-12-11T20:10:00.205" v="8836" actId="1076"/>
        <pc:sldMkLst>
          <pc:docMk/>
          <pc:sldMk cId="1374002014" sldId="282"/>
        </pc:sldMkLst>
        <pc:spChg chg="del">
          <ac:chgData name="Philipp Franke" userId="5278cbeecc215388" providerId="LiveId" clId="{04376350-C4E2-48EB-9228-B64248EC3DD5}" dt="2023-12-11T20:09:38.915" v="8830"/>
          <ac:spMkLst>
            <pc:docMk/>
            <pc:sldMk cId="1374002014" sldId="282"/>
            <ac:spMk id="3" creationId="{FBBD2213-AE53-8C8E-DA5E-7055A1F28F73}"/>
          </ac:spMkLst>
        </pc:spChg>
        <pc:picChg chg="add mod">
          <ac:chgData name="Philipp Franke" userId="5278cbeecc215388" providerId="LiveId" clId="{04376350-C4E2-48EB-9228-B64248EC3DD5}" dt="2023-12-11T20:10:00.205" v="8836" actId="1076"/>
          <ac:picMkLst>
            <pc:docMk/>
            <pc:sldMk cId="1374002014" sldId="282"/>
            <ac:picMk id="5" creationId="{A2B7B59F-70A3-BEDC-4957-F8E7EB425232}"/>
          </ac:picMkLst>
        </pc:picChg>
      </pc:sldChg>
      <pc:sldChg chg="addSp delSp modSp new mod">
        <pc:chgData name="Philipp Franke" userId="5278cbeecc215388" providerId="LiveId" clId="{04376350-C4E2-48EB-9228-B64248EC3DD5}" dt="2023-12-11T20:13:17.316" v="8853" actId="14100"/>
        <pc:sldMkLst>
          <pc:docMk/>
          <pc:sldMk cId="2939284528" sldId="283"/>
        </pc:sldMkLst>
        <pc:spChg chg="del">
          <ac:chgData name="Philipp Franke" userId="5278cbeecc215388" providerId="LiveId" clId="{04376350-C4E2-48EB-9228-B64248EC3DD5}" dt="2023-12-11T20:12:46.493" v="8839"/>
          <ac:spMkLst>
            <pc:docMk/>
            <pc:sldMk cId="2939284528" sldId="283"/>
            <ac:spMk id="3" creationId="{26D075B6-8CE1-B1CA-E4D3-6A1200C45422}"/>
          </ac:spMkLst>
        </pc:spChg>
        <pc:picChg chg="add mod">
          <ac:chgData name="Philipp Franke" userId="5278cbeecc215388" providerId="LiveId" clId="{04376350-C4E2-48EB-9228-B64248EC3DD5}" dt="2023-12-11T20:13:14.012" v="8852" actId="14100"/>
          <ac:picMkLst>
            <pc:docMk/>
            <pc:sldMk cId="2939284528" sldId="283"/>
            <ac:picMk id="5" creationId="{5753A72D-56B3-D365-2B80-62840317638A}"/>
          </ac:picMkLst>
        </pc:picChg>
        <pc:picChg chg="add mod">
          <ac:chgData name="Philipp Franke" userId="5278cbeecc215388" providerId="LiveId" clId="{04376350-C4E2-48EB-9228-B64248EC3DD5}" dt="2023-12-11T20:13:17.316" v="8853" actId="14100"/>
          <ac:picMkLst>
            <pc:docMk/>
            <pc:sldMk cId="2939284528" sldId="283"/>
            <ac:picMk id="7" creationId="{DF3651A7-956D-B382-6CCD-91C5E4C98036}"/>
          </ac:picMkLst>
        </pc:picChg>
      </pc:sldChg>
      <pc:sldChg chg="modSp new del mod">
        <pc:chgData name="Philipp Franke" userId="5278cbeecc215388" providerId="LiveId" clId="{04376350-C4E2-48EB-9228-B64248EC3DD5}" dt="2023-12-11T20:19:55.777" v="9374" actId="47"/>
        <pc:sldMkLst>
          <pc:docMk/>
          <pc:sldMk cId="1266957806" sldId="284"/>
        </pc:sldMkLst>
        <pc:spChg chg="mod">
          <ac:chgData name="Philipp Franke" userId="5278cbeecc215388" providerId="LiveId" clId="{04376350-C4E2-48EB-9228-B64248EC3DD5}" dt="2023-12-11T20:19:53.352" v="9373" actId="20577"/>
          <ac:spMkLst>
            <pc:docMk/>
            <pc:sldMk cId="1266957806" sldId="284"/>
            <ac:spMk id="2" creationId="{C5618477-7852-5A72-C091-2E223012BEA1}"/>
          </ac:spMkLst>
        </pc:spChg>
      </pc:sldChg>
      <pc:sldChg chg="addSp delSp modSp new mod">
        <pc:chgData name="Philipp Franke" userId="5278cbeecc215388" providerId="LiveId" clId="{04376350-C4E2-48EB-9228-B64248EC3DD5}" dt="2023-12-11T21:39:53.831" v="10012" actId="1076"/>
        <pc:sldMkLst>
          <pc:docMk/>
          <pc:sldMk cId="2702438104" sldId="284"/>
        </pc:sldMkLst>
        <pc:spChg chg="mod">
          <ac:chgData name="Philipp Franke" userId="5278cbeecc215388" providerId="LiveId" clId="{04376350-C4E2-48EB-9228-B64248EC3DD5}" dt="2023-12-11T21:16:33.104" v="9990" actId="20577"/>
          <ac:spMkLst>
            <pc:docMk/>
            <pc:sldMk cId="2702438104" sldId="284"/>
            <ac:spMk id="2" creationId="{EB9BBF2E-1F5A-3C72-A173-17437AB4BBC6}"/>
          </ac:spMkLst>
        </pc:spChg>
        <pc:spChg chg="del">
          <ac:chgData name="Philipp Franke" userId="5278cbeecc215388" providerId="LiveId" clId="{04376350-C4E2-48EB-9228-B64248EC3DD5}" dt="2023-12-11T21:39:17.077" v="10007"/>
          <ac:spMkLst>
            <pc:docMk/>
            <pc:sldMk cId="2702438104" sldId="284"/>
            <ac:spMk id="3" creationId="{9482E727-DE40-E4F0-B332-3149EA21200B}"/>
          </ac:spMkLst>
        </pc:spChg>
        <pc:spChg chg="add mod">
          <ac:chgData name="Philipp Franke" userId="5278cbeecc215388" providerId="LiveId" clId="{04376350-C4E2-48EB-9228-B64248EC3DD5}" dt="2023-12-11T21:39:43.850" v="10008" actId="478"/>
          <ac:spMkLst>
            <pc:docMk/>
            <pc:sldMk cId="2702438104" sldId="284"/>
            <ac:spMk id="8" creationId="{E90DE548-A51A-F686-D4CA-8106B8FF5989}"/>
          </ac:spMkLst>
        </pc:spChg>
        <pc:picChg chg="add del">
          <ac:chgData name="Philipp Franke" userId="5278cbeecc215388" providerId="LiveId" clId="{04376350-C4E2-48EB-9228-B64248EC3DD5}" dt="2023-12-11T21:39:02.706" v="10002" actId="21"/>
          <ac:picMkLst>
            <pc:docMk/>
            <pc:sldMk cId="2702438104" sldId="284"/>
            <ac:picMk id="5" creationId="{D770B0A8-CA0E-04D2-815F-88E3C75E1097}"/>
          </ac:picMkLst>
        </pc:picChg>
        <pc:picChg chg="add del mod">
          <ac:chgData name="Philipp Franke" userId="5278cbeecc215388" providerId="LiveId" clId="{04376350-C4E2-48EB-9228-B64248EC3DD5}" dt="2023-12-11T21:39:43.850" v="10008" actId="478"/>
          <ac:picMkLst>
            <pc:docMk/>
            <pc:sldMk cId="2702438104" sldId="284"/>
            <ac:picMk id="6" creationId="{EB881D5C-BBE6-8C2B-6939-D69A4A192D6B}"/>
          </ac:picMkLst>
        </pc:picChg>
        <pc:picChg chg="add mod">
          <ac:chgData name="Philipp Franke" userId="5278cbeecc215388" providerId="LiveId" clId="{04376350-C4E2-48EB-9228-B64248EC3DD5}" dt="2023-12-11T21:39:53.831" v="10012" actId="1076"/>
          <ac:picMkLst>
            <pc:docMk/>
            <pc:sldMk cId="2702438104" sldId="284"/>
            <ac:picMk id="10" creationId="{924F4032-2401-6A25-1C17-2A76130A8D17}"/>
          </ac:picMkLst>
        </pc:picChg>
      </pc:sldChg>
      <pc:sldChg chg="addSp delSp modSp new mod">
        <pc:chgData name="Philipp Franke" userId="5278cbeecc215388" providerId="LiveId" clId="{04376350-C4E2-48EB-9228-B64248EC3DD5}" dt="2023-12-11T21:45:53.124" v="10123" actId="1037"/>
        <pc:sldMkLst>
          <pc:docMk/>
          <pc:sldMk cId="2813359915" sldId="285"/>
        </pc:sldMkLst>
        <pc:spChg chg="mod">
          <ac:chgData name="Philipp Franke" userId="5278cbeecc215388" providerId="LiveId" clId="{04376350-C4E2-48EB-9228-B64248EC3DD5}" dt="2023-12-11T21:41:34.795" v="10021" actId="14100"/>
          <ac:spMkLst>
            <pc:docMk/>
            <pc:sldMk cId="2813359915" sldId="285"/>
            <ac:spMk id="2" creationId="{509406CF-BA1D-9F89-E20F-60CB3D31F19B}"/>
          </ac:spMkLst>
        </pc:spChg>
        <pc:spChg chg="del">
          <ac:chgData name="Philipp Franke" userId="5278cbeecc215388" providerId="LiveId" clId="{04376350-C4E2-48EB-9228-B64248EC3DD5}" dt="2023-12-11T21:39:07.548" v="10003"/>
          <ac:spMkLst>
            <pc:docMk/>
            <pc:sldMk cId="2813359915" sldId="285"/>
            <ac:spMk id="3" creationId="{5A4D4100-7040-F461-DBDE-50A63AA0D868}"/>
          </ac:spMkLst>
        </pc:spChg>
        <pc:spChg chg="add mod">
          <ac:chgData name="Philipp Franke" userId="5278cbeecc215388" providerId="LiveId" clId="{04376350-C4E2-48EB-9228-B64248EC3DD5}" dt="2023-12-11T21:39:14.310" v="10006" actId="21"/>
          <ac:spMkLst>
            <pc:docMk/>
            <pc:sldMk cId="2813359915" sldId="285"/>
            <ac:spMk id="6" creationId="{B53C9D1D-BAA8-FDE6-AB21-DD21D980EC77}"/>
          </ac:spMkLst>
        </pc:spChg>
        <pc:spChg chg="add mod">
          <ac:chgData name="Philipp Franke" userId="5278cbeecc215388" providerId="LiveId" clId="{04376350-C4E2-48EB-9228-B64248EC3DD5}" dt="2023-12-11T21:45:53.124" v="10123" actId="1037"/>
          <ac:spMkLst>
            <pc:docMk/>
            <pc:sldMk cId="2813359915" sldId="285"/>
            <ac:spMk id="7" creationId="{2A606333-EB9D-A59B-04C9-FB46A3C4A69B}"/>
          </ac:spMkLst>
        </pc:spChg>
        <pc:picChg chg="add del mod">
          <ac:chgData name="Philipp Franke" userId="5278cbeecc215388" providerId="LiveId" clId="{04376350-C4E2-48EB-9228-B64248EC3DD5}" dt="2023-12-11T21:39:14.310" v="10006" actId="21"/>
          <ac:picMkLst>
            <pc:docMk/>
            <pc:sldMk cId="2813359915" sldId="285"/>
            <ac:picMk id="4" creationId="{E75115A1-1A9C-6384-B0A3-6E3F8E152B66}"/>
          </ac:picMkLst>
        </pc:picChg>
        <pc:picChg chg="add del mod">
          <ac:chgData name="Philipp Franke" userId="5278cbeecc215388" providerId="LiveId" clId="{04376350-C4E2-48EB-9228-B64248EC3DD5}" dt="2023-12-11T21:41:59.324" v="10025" actId="478"/>
          <ac:picMkLst>
            <pc:docMk/>
            <pc:sldMk cId="2813359915" sldId="285"/>
            <ac:picMk id="1026" creationId="{86E344C0-4868-3CD3-71B7-1BC1E3243188}"/>
          </ac:picMkLst>
        </pc:picChg>
        <pc:picChg chg="add mod">
          <ac:chgData name="Philipp Franke" userId="5278cbeecc215388" providerId="LiveId" clId="{04376350-C4E2-48EB-9228-B64248EC3DD5}" dt="2023-12-11T21:42:07.413" v="10029" actId="1076"/>
          <ac:picMkLst>
            <pc:docMk/>
            <pc:sldMk cId="2813359915" sldId="285"/>
            <ac:picMk id="1028" creationId="{C5B943F5-8CF8-A3ED-A7D4-EA313A17D5F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BB7BF-0712-7881-0E9A-8C2F5540E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D9D296-3AF1-BE43-A407-BDC1E5E15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CFF692-41E2-6CC2-FE70-B3A649DA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C245A3-BA60-943B-53AF-81ED8B8D4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AEFEB0-759E-74A0-738F-0B1C73C6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362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8C017-CB42-D4F6-ED2B-BB946D22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3CA98C-99DF-04E9-0F53-9F1E802A6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FF0C27-6242-2667-8F0A-562049DA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701F0C-EA76-CA78-5672-DEF820FB1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C08CB5-AAFA-7B0D-22F9-1E24733B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22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6EF01F1-2D64-7921-F6BA-EB24F1DB6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175EED-A108-3E32-DB11-071C280CB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74B840-F5A4-AD5F-DF64-0B04A755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7B695-2A2E-B368-895D-0203F9569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44F2C2-8EA8-23A4-80AC-3DE4D420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381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1C7EF-0BC7-D18B-ED52-1DB40DB3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13F97-B37B-2C38-E320-DE65DF53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009BD7-2686-62E1-DD3D-C5435ABC9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AC4399-AC79-6DD4-1483-3E594550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7E546-6A60-7DC3-5AA7-F03C27AE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070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1F6CE-3EDE-8444-B85C-76D57BE7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03E19C-F4A1-CA8C-2A6F-A1A95A157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1B2354-CE25-295F-C929-F7CE4B2F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A2808C-2C2C-E6B4-6890-B60F6A70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89E399-B697-5E99-580A-34FF4B3E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0239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F4CF1-BBBB-E217-BA19-ABDF83EC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DA58C-E333-E130-B529-9001DBAFE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586BD37-E4C7-D763-0FFD-ABC903502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ECC41B-4DBC-FA14-B73C-19218F80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6945F7-2F39-C088-9E0C-FA1EE645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5420B2-433D-DEDA-0967-328EF574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115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187C2-193F-21F0-E4B9-3B69C6A2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244554-9F3F-D2C4-DC9A-43B1B1CBB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CEF4E1-28F0-2586-705B-9519FAEF5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0B2FE6D-5931-13DD-C67B-C247DE82F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6B6A8D-69DF-6B1A-9392-672507EB5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59D1EA9-01F0-CF78-E323-3ACED26C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B68205-3549-1EAD-2606-0DDC8103B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27A2E6F-81AD-DDF0-0DBB-D05B72DC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209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2311F-7BDC-CF9D-7ABA-0E3A659D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67A52EC-4889-F57D-0C1F-9F9D90A1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BBC40C-4985-2FF3-9D70-CFD07F86B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B078F0-9CBB-1FA2-9615-FE51C0285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71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9A093CD-EA98-F5B8-5411-6BBA7B285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5047390-D5F6-3D9B-7D92-DAAF142D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18228C-569A-E847-55A8-628648D1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071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C9629-48B5-C413-1D62-CF3DF875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A9488-42D7-145F-9B93-372E68D1E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66AA3A-6959-27B2-CA57-043BE748C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C060A2-98D5-0F01-C785-D8477481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66EAE7-F994-7888-8EDB-032E5BE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49DA523-2325-7FE8-1F76-A1AEC1A2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418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49886A-A2D9-5730-389B-3628C3DA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4ABB1D-150B-C980-2938-136FA6874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47D0DC3-F0A7-EBB8-7401-F25599380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68FC3E-E3E8-FC80-183E-283C36E9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D2856E-5814-4458-3C6A-74C2026E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3D78B8-CFCB-E18F-F6A5-021DC0949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278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0D3E14-9FE2-7AC8-659A-DA14895C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498891-26AC-8225-7121-A39CE409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0000718-8A49-AF92-E87D-3815914FD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D26A8-C9E7-482F-B77D-EA4F369C96F0}" type="datetimeFigureOut">
              <a:rPr lang="de-CH" smtClean="0"/>
              <a:t>11.12.2023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9212EC-AD05-8C0B-9E1F-F4445A5BA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9B399-DF92-5E6F-0626-989D2E75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6F314-2849-42D4-9436-1392A47EF09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240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30E031-FA21-34CF-EB7D-E1183F1AA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6763"/>
            <a:ext cx="9144000" cy="2387600"/>
          </a:xfrm>
        </p:spPr>
        <p:txBody>
          <a:bodyPr>
            <a:noAutofit/>
          </a:bodyPr>
          <a:lstStyle/>
          <a:p>
            <a:r>
              <a:rPr lang="de-DE" sz="3200" dirty="0"/>
              <a:t>Untersuchung der Dynamik einer Population der invasiven Italienischen Kammmolche in Allschwil und Überprüfung der Wirksamkeit von Bekämpfungsmethoden anhand eines agentenbasierten Modellansatzes</a:t>
            </a:r>
            <a:endParaRPr lang="de-CH" sz="3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0A2A81-B679-96A0-948F-54D419CF2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9618"/>
            <a:ext cx="9144000" cy="1655762"/>
          </a:xfrm>
        </p:spPr>
        <p:txBody>
          <a:bodyPr/>
          <a:lstStyle/>
          <a:p>
            <a:r>
              <a:rPr lang="de-CH" dirty="0"/>
              <a:t>Masterarbeit von Philipp Franke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C1CADD5-CC93-7F18-1958-B70871112D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8" b="22511"/>
          <a:stretch/>
        </p:blipFill>
        <p:spPr bwMode="auto">
          <a:xfrm>
            <a:off x="2273300" y="3835400"/>
            <a:ext cx="6997700" cy="26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4364018-41D4-0E88-B029-3F1A28C04E8F}"/>
              </a:ext>
            </a:extLst>
          </p:cNvPr>
          <p:cNvSpPr txBox="1"/>
          <p:nvPr/>
        </p:nvSpPr>
        <p:spPr>
          <a:xfrm>
            <a:off x="2273300" y="6108370"/>
            <a:ext cx="456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bg1"/>
                </a:solidFill>
              </a:rPr>
              <a:t>Friedrich Böhringer, Wikimedia Commons, Lizenz: CC BY-SA 2.5 DEED</a:t>
            </a:r>
          </a:p>
          <a:p>
            <a:endParaRPr lang="de-CH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53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B2A63-A8C4-DF06-DCD7-ADA66390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Konzeptionelles Modell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1274479-EFF7-6E6A-F744-7CFACC5D2ECB}"/>
              </a:ext>
            </a:extLst>
          </p:cNvPr>
          <p:cNvSpPr/>
          <p:nvPr/>
        </p:nvSpPr>
        <p:spPr>
          <a:xfrm>
            <a:off x="4619814" y="1974685"/>
            <a:ext cx="2432650" cy="414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AF66B0-E5DE-3E8A-7969-42C23716F6B1}"/>
              </a:ext>
            </a:extLst>
          </p:cNvPr>
          <p:cNvSpPr/>
          <p:nvPr/>
        </p:nvSpPr>
        <p:spPr>
          <a:xfrm>
            <a:off x="4619814" y="3130439"/>
            <a:ext cx="2432650" cy="4140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Larven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7E5D7A-E173-1E82-A109-D90581C24092}"/>
              </a:ext>
            </a:extLst>
          </p:cNvPr>
          <p:cNvSpPr/>
          <p:nvPr/>
        </p:nvSpPr>
        <p:spPr>
          <a:xfrm>
            <a:off x="4619814" y="4286194"/>
            <a:ext cx="2432650" cy="414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Juvenile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9ADEEE-F2C9-13C9-14A9-2AD352AA5FB1}"/>
              </a:ext>
            </a:extLst>
          </p:cNvPr>
          <p:cNvSpPr/>
          <p:nvPr/>
        </p:nvSpPr>
        <p:spPr>
          <a:xfrm>
            <a:off x="4619814" y="5441950"/>
            <a:ext cx="2432650" cy="4140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Adulte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F1B326D-89D1-FCE2-F57E-3035271816F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836139" y="2388753"/>
            <a:ext cx="0" cy="74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F20220-52DD-BED0-6AAF-D416E32B67A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836139" y="3544507"/>
            <a:ext cx="0" cy="74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07DEEBE-36AB-7B5B-765F-F97C30D50DC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6139" y="4700262"/>
            <a:ext cx="0" cy="74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1301972-FC3D-3520-CAE1-4BB0AE3ADF1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70251" y="5648984"/>
            <a:ext cx="1449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DCF6CF4-E649-1C64-D9E0-FB579B1C1EF6}"/>
              </a:ext>
            </a:extLst>
          </p:cNvPr>
          <p:cNvCxnSpPr>
            <a:cxnSpLocks/>
          </p:cNvCxnSpPr>
          <p:nvPr/>
        </p:nvCxnSpPr>
        <p:spPr>
          <a:xfrm>
            <a:off x="3170251" y="2181719"/>
            <a:ext cx="0" cy="346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9A9372F-A0D8-71E6-4FFE-222EA2A00E0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70251" y="2181719"/>
            <a:ext cx="1449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DD6BC1B4-872A-29F3-EA3C-264D2F7560EB}"/>
              </a:ext>
            </a:extLst>
          </p:cNvPr>
          <p:cNvSpPr/>
          <p:nvPr/>
        </p:nvSpPr>
        <p:spPr>
          <a:xfrm>
            <a:off x="2224511" y="3724870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fortpflanzen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25ED283-CDDC-420D-D2FE-F0E129ECC7C9}"/>
              </a:ext>
            </a:extLst>
          </p:cNvPr>
          <p:cNvSpPr/>
          <p:nvPr/>
        </p:nvSpPr>
        <p:spPr>
          <a:xfrm>
            <a:off x="4890399" y="2552562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schlüpfen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4481C25-1D17-DA0B-E6CC-3E3C35C67786}"/>
              </a:ext>
            </a:extLst>
          </p:cNvPr>
          <p:cNvSpPr/>
          <p:nvPr/>
        </p:nvSpPr>
        <p:spPr>
          <a:xfrm>
            <a:off x="4890399" y="3708317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entwickeln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20EAA22-D2D4-E801-3F68-7670D3564EF3}"/>
              </a:ext>
            </a:extLst>
          </p:cNvPr>
          <p:cNvSpPr/>
          <p:nvPr/>
        </p:nvSpPr>
        <p:spPr>
          <a:xfrm>
            <a:off x="4631938" y="4846501"/>
            <a:ext cx="2432643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geschlechtsreife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A0E4677-B703-7B92-41F7-E3BA2D9844FD}"/>
              </a:ext>
            </a:extLst>
          </p:cNvPr>
          <p:cNvSpPr/>
          <p:nvPr/>
        </p:nvSpPr>
        <p:spPr>
          <a:xfrm>
            <a:off x="8068374" y="4849270"/>
            <a:ext cx="1891480" cy="414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wandern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73FC670-5C12-3A91-FBBD-2753A5EB5CD7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7052464" y="4493228"/>
            <a:ext cx="1292911" cy="4166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6AE8752C-FFCD-82BC-1481-EE5EE62EA151}"/>
              </a:ext>
            </a:extLst>
          </p:cNvPr>
          <p:cNvCxnSpPr>
            <a:cxnSpLocks/>
            <a:stCxn id="9" idx="3"/>
            <a:endCxn id="59" idx="3"/>
          </p:cNvCxnSpPr>
          <p:nvPr/>
        </p:nvCxnSpPr>
        <p:spPr>
          <a:xfrm flipV="1">
            <a:off x="7052464" y="5202699"/>
            <a:ext cx="1292911" cy="4462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51545D06-FB80-B5E9-E7C4-FCD6C3D5855D}"/>
              </a:ext>
            </a:extLst>
          </p:cNvPr>
          <p:cNvSpPr/>
          <p:nvPr/>
        </p:nvSpPr>
        <p:spPr>
          <a:xfrm>
            <a:off x="9609494" y="1858691"/>
            <a:ext cx="2047056" cy="323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Stadien</a:t>
            </a:r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E0D7F17-C2BF-9EFF-827D-A8124E5F7477}"/>
              </a:ext>
            </a:extLst>
          </p:cNvPr>
          <p:cNvSpPr/>
          <p:nvPr/>
        </p:nvSpPr>
        <p:spPr>
          <a:xfrm>
            <a:off x="9868939" y="2365691"/>
            <a:ext cx="1528166" cy="323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</a:rPr>
              <a:t>Prozesse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Stern: 4 Zacken 3">
            <a:extLst>
              <a:ext uri="{FF2B5EF4-FFF2-40B4-BE49-F238E27FC236}">
                <a16:creationId xmlns:a16="http://schemas.microsoft.com/office/drawing/2014/main" id="{8547340C-D86F-FCE9-DEEA-E985BDBF4C68}"/>
              </a:ext>
            </a:extLst>
          </p:cNvPr>
          <p:cNvSpPr/>
          <p:nvPr/>
        </p:nvSpPr>
        <p:spPr>
          <a:xfrm>
            <a:off x="6455305" y="2775863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Stern: 4 Zacken 5">
            <a:extLst>
              <a:ext uri="{FF2B5EF4-FFF2-40B4-BE49-F238E27FC236}">
                <a16:creationId xmlns:a16="http://schemas.microsoft.com/office/drawing/2014/main" id="{81943793-C696-7974-1EF9-272A96DC143C}"/>
              </a:ext>
            </a:extLst>
          </p:cNvPr>
          <p:cNvSpPr/>
          <p:nvPr/>
        </p:nvSpPr>
        <p:spPr>
          <a:xfrm>
            <a:off x="6455305" y="3940930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Stern: 4 Zacken 9">
            <a:extLst>
              <a:ext uri="{FF2B5EF4-FFF2-40B4-BE49-F238E27FC236}">
                <a16:creationId xmlns:a16="http://schemas.microsoft.com/office/drawing/2014/main" id="{18659A1D-AD13-3F22-3068-F195B3BEC96E}"/>
              </a:ext>
            </a:extLst>
          </p:cNvPr>
          <p:cNvSpPr/>
          <p:nvPr/>
        </p:nvSpPr>
        <p:spPr>
          <a:xfrm>
            <a:off x="6455305" y="5114576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58817F-B419-68A0-7E1E-7CEAA79C0579}"/>
              </a:ext>
            </a:extLst>
          </p:cNvPr>
          <p:cNvCxnSpPr>
            <a:cxnSpLocks/>
          </p:cNvCxnSpPr>
          <p:nvPr/>
        </p:nvCxnSpPr>
        <p:spPr>
          <a:xfrm flipH="1">
            <a:off x="7064581" y="5782808"/>
            <a:ext cx="332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EA7697E-CFC0-1482-1C5E-6311DE878003}"/>
              </a:ext>
            </a:extLst>
          </p:cNvPr>
          <p:cNvCxnSpPr>
            <a:cxnSpLocks/>
          </p:cNvCxnSpPr>
          <p:nvPr/>
        </p:nvCxnSpPr>
        <p:spPr>
          <a:xfrm>
            <a:off x="7397505" y="5782808"/>
            <a:ext cx="12117" cy="51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A414D0C-CD19-87D6-97EC-DF0868C30B89}"/>
              </a:ext>
            </a:extLst>
          </p:cNvPr>
          <p:cNvCxnSpPr>
            <a:cxnSpLocks/>
          </p:cNvCxnSpPr>
          <p:nvPr/>
        </p:nvCxnSpPr>
        <p:spPr>
          <a:xfrm>
            <a:off x="6781879" y="6293774"/>
            <a:ext cx="627743" cy="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FEA703B-5FBF-930A-7994-1BF31BDA412C}"/>
              </a:ext>
            </a:extLst>
          </p:cNvPr>
          <p:cNvCxnSpPr>
            <a:cxnSpLocks/>
          </p:cNvCxnSpPr>
          <p:nvPr/>
        </p:nvCxnSpPr>
        <p:spPr>
          <a:xfrm flipV="1">
            <a:off x="6781879" y="5853853"/>
            <a:ext cx="0" cy="4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ern: 4 Zacken 30">
            <a:extLst>
              <a:ext uri="{FF2B5EF4-FFF2-40B4-BE49-F238E27FC236}">
                <a16:creationId xmlns:a16="http://schemas.microsoft.com/office/drawing/2014/main" id="{BBCC1F34-6CFC-1182-0D34-F60B17F2B346}"/>
              </a:ext>
            </a:extLst>
          </p:cNvPr>
          <p:cNvSpPr/>
          <p:nvPr/>
        </p:nvSpPr>
        <p:spPr>
          <a:xfrm>
            <a:off x="7284798" y="5937287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Stern: 4 Zacken 31">
            <a:extLst>
              <a:ext uri="{FF2B5EF4-FFF2-40B4-BE49-F238E27FC236}">
                <a16:creationId xmlns:a16="http://schemas.microsoft.com/office/drawing/2014/main" id="{1FB03E5C-47BA-68ED-A85F-A2F57C8BA27D}"/>
              </a:ext>
            </a:extLst>
          </p:cNvPr>
          <p:cNvSpPr/>
          <p:nvPr/>
        </p:nvSpPr>
        <p:spPr>
          <a:xfrm>
            <a:off x="9896354" y="2964386"/>
            <a:ext cx="12620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7CC4AC-099B-A305-B286-F7E25E0785D8}"/>
              </a:ext>
            </a:extLst>
          </p:cNvPr>
          <p:cNvSpPr/>
          <p:nvPr/>
        </p:nvSpPr>
        <p:spPr>
          <a:xfrm>
            <a:off x="10042363" y="2867786"/>
            <a:ext cx="1361985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Sterblichkeit</a:t>
            </a:r>
          </a:p>
        </p:txBody>
      </p:sp>
      <p:sp>
        <p:nvSpPr>
          <p:cNvPr id="3" name="Gewitterblitz 2">
            <a:extLst>
              <a:ext uri="{FF2B5EF4-FFF2-40B4-BE49-F238E27FC236}">
                <a16:creationId xmlns:a16="http://schemas.microsoft.com/office/drawing/2014/main" id="{9C3ECD0F-16FC-2FE5-473E-D5A952B91668}"/>
              </a:ext>
            </a:extLst>
          </p:cNvPr>
          <p:cNvSpPr/>
          <p:nvPr/>
        </p:nvSpPr>
        <p:spPr>
          <a:xfrm>
            <a:off x="9113369" y="4493228"/>
            <a:ext cx="1088863" cy="767341"/>
          </a:xfrm>
          <a:prstGeom prst="lightningBol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Gewitterblitz 12">
            <a:extLst>
              <a:ext uri="{FF2B5EF4-FFF2-40B4-BE49-F238E27FC236}">
                <a16:creationId xmlns:a16="http://schemas.microsoft.com/office/drawing/2014/main" id="{856793F8-306F-5F79-FFF0-B0E773C5B51A}"/>
              </a:ext>
            </a:extLst>
          </p:cNvPr>
          <p:cNvSpPr/>
          <p:nvPr/>
        </p:nvSpPr>
        <p:spPr>
          <a:xfrm>
            <a:off x="6406013" y="3770427"/>
            <a:ext cx="751730" cy="414069"/>
          </a:xfrm>
          <a:prstGeom prst="lightningBolt">
            <a:avLst/>
          </a:prstGeom>
          <a:solidFill>
            <a:srgbClr val="FFFF0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296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A29EB-0FDF-A181-F34B-FCE42BF13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Kalibrierung Wanderung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809425-899C-C000-03C6-676FD715A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Wandergeschwindigkeit und –Dauer ist nicht bekannt</a:t>
            </a:r>
          </a:p>
          <a:p>
            <a:r>
              <a:rPr lang="de-CH" dirty="0"/>
              <a:t>Wandergeschwindigkeit </a:t>
            </a:r>
            <a:r>
              <a:rPr lang="de-CH" dirty="0">
                <a:sym typeface="Wingdings" panose="05000000000000000000" pitchFamily="2" charset="2"/>
              </a:rPr>
              <a:t> Annahme (</a:t>
            </a:r>
            <a:r>
              <a:rPr lang="de-CH" dirty="0" err="1">
                <a:sym typeface="Wingdings" panose="05000000000000000000" pitchFamily="2" charset="2"/>
              </a:rPr>
              <a:t>juv</a:t>
            </a:r>
            <a:r>
              <a:rPr lang="de-CH" dirty="0">
                <a:sym typeface="Wingdings" panose="05000000000000000000" pitchFamily="2" charset="2"/>
              </a:rPr>
              <a:t>: 10, adult: 15 m/Tag)</a:t>
            </a:r>
          </a:p>
          <a:p>
            <a:r>
              <a:rPr lang="de-CH" dirty="0">
                <a:sym typeface="Wingdings" panose="05000000000000000000" pitchFamily="2" charset="2"/>
              </a:rPr>
              <a:t>Wanderdauer in Tagen pro Jahr  Kalibrierung</a:t>
            </a:r>
          </a:p>
          <a:p>
            <a:r>
              <a:rPr lang="de-CH" dirty="0">
                <a:sym typeface="Wingdings" panose="05000000000000000000" pitchFamily="2" charset="2"/>
              </a:rPr>
              <a:t>3 Unterschiedliche Einstellungen für den Parameter</a:t>
            </a:r>
          </a:p>
          <a:p>
            <a:r>
              <a:rPr lang="de-CH" dirty="0">
                <a:sym typeface="Wingdings" panose="05000000000000000000" pitchFamily="2" charset="2"/>
              </a:rPr>
              <a:t>3 Modelldurchläufe pro Parameterwert</a:t>
            </a:r>
          </a:p>
          <a:p>
            <a:r>
              <a:rPr lang="de-CH" dirty="0">
                <a:sym typeface="Wingdings" panose="05000000000000000000" pitchFamily="2" charset="2"/>
              </a:rPr>
              <a:t>Beobachtete Grösse: Anzahl besiedelter Gewässer</a:t>
            </a:r>
          </a:p>
        </p:txBody>
      </p:sp>
    </p:spTree>
    <p:extLst>
      <p:ext uri="{BB962C8B-B14F-4D97-AF65-F5344CB8AC3E}">
        <p14:creationId xmlns:p14="http://schemas.microsoft.com/office/powerpoint/2010/main" val="36056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12C2F4-57CF-B542-02A4-32FD7C0B5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0187C54-2B99-ACF0-EC4D-7D6763D1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124"/>
            <a:ext cx="7442200" cy="6830691"/>
          </a:xfrm>
        </p:spPr>
      </p:pic>
    </p:spTree>
    <p:extLst>
      <p:ext uri="{BB962C8B-B14F-4D97-AF65-F5344CB8AC3E}">
        <p14:creationId xmlns:p14="http://schemas.microsoft.com/office/powerpoint/2010/main" val="19140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0870CC-CC2B-EC87-162E-B1F3FD882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Kalibrierung dichteabhängige Sterblichkeit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010F84-A31C-B1C0-1CD6-2C3E00C634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CH" dirty="0"/>
                  <a:t>Annahme: Larven unterliegen dichteabhängiger Sterblichkeit</a:t>
                </a:r>
              </a:p>
              <a:p>
                <a:r>
                  <a:rPr lang="de-CH" dirty="0"/>
                  <a:t>Mit steigender Larvendichte steigt die Sterblichkeit quadratisch</a:t>
                </a:r>
              </a:p>
              <a:p>
                <a:r>
                  <a:rPr lang="de-CH" dirty="0"/>
                  <a:t>Einfache quadratische Gleichung: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de-CH" b="0" i="0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CH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de-CH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CH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de-CH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de-CH" b="0" dirty="0">
                  <a:ea typeface="Cambria Math" panose="02040503050406030204" pitchFamily="18" charset="0"/>
                </a:endParaRPr>
              </a:p>
              <a:p>
                <a:r>
                  <a:rPr lang="de-CH" b="0" dirty="0">
                    <a:ea typeface="Cambria Math" panose="02040503050406030204" pitchFamily="18" charset="0"/>
                  </a:rPr>
                  <a:t>c = Grundsterblichkeit von 0.6, Annahme von anderen Stadien</a:t>
                </a:r>
              </a:p>
              <a:p>
                <a:r>
                  <a:rPr lang="de-CH" dirty="0">
                    <a:ea typeface="Cambria Math" panose="02040503050406030204" pitchFamily="18" charset="0"/>
                  </a:rPr>
                  <a:t>b = 1</a:t>
                </a:r>
              </a:p>
              <a:p>
                <a:r>
                  <a:rPr lang="de-CH" b="0" dirty="0">
                    <a:ea typeface="Cambria Math" panose="02040503050406030204" pitchFamily="18" charset="0"/>
                  </a:rPr>
                  <a:t>a wird kalibriert</a:t>
                </a:r>
              </a:p>
              <a:p>
                <a:r>
                  <a:rPr lang="de-CH" dirty="0">
                    <a:ea typeface="Cambria Math" panose="02040503050406030204" pitchFamily="18" charset="0"/>
                  </a:rPr>
                  <a:t>Drei Werte für a, je drei Durchgänge, bis 2021</a:t>
                </a:r>
              </a:p>
              <a:p>
                <a:r>
                  <a:rPr lang="de-CH" b="0" dirty="0">
                    <a:ea typeface="Cambria Math" panose="02040503050406030204" pitchFamily="18" charset="0"/>
                  </a:rPr>
                  <a:t>Beobachtete Grösse: Anzahl gefangener</a:t>
                </a:r>
                <a:r>
                  <a:rPr lang="de-CH" dirty="0">
                    <a:ea typeface="Cambria Math" panose="02040503050406030204" pitchFamily="18" charset="0"/>
                  </a:rPr>
                  <a:t>, adulter </a:t>
                </a:r>
                <a:r>
                  <a:rPr lang="de-CH" b="0" dirty="0">
                    <a:ea typeface="Cambria Math" panose="02040503050406030204" pitchFamily="18" charset="0"/>
                  </a:rPr>
                  <a:t>Tiere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4010F84-A31C-B1C0-1CD6-2C3E00C63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06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12FF98-175E-9C14-82FD-E59E09D5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0CDBDD1E-E6F4-6420-75D0-9A46829D1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28537"/>
            <a:ext cx="6896100" cy="6329463"/>
          </a:xfrm>
        </p:spPr>
      </p:pic>
    </p:spTree>
    <p:extLst>
      <p:ext uri="{BB962C8B-B14F-4D97-AF65-F5344CB8AC3E}">
        <p14:creationId xmlns:p14="http://schemas.microsoft.com/office/powerpoint/2010/main" val="2908477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97176-C902-8D0C-039A-76585C54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</a:t>
            </a:r>
          </a:p>
        </p:txBody>
      </p:sp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39704B94-48A5-3B43-F4C2-15D58F217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4" y="1774561"/>
            <a:ext cx="4474843" cy="4107155"/>
          </a:xfrm>
        </p:spPr>
      </p:pic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BC6006F-F777-3D5D-2053-8C33FFEE9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/>
          <a:stretch/>
        </p:blipFill>
        <p:spPr>
          <a:xfrm>
            <a:off x="4348787" y="1774562"/>
            <a:ext cx="3997677" cy="4107154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42C9C82-2C7F-EF53-4876-400A12595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/>
          <a:stretch/>
        </p:blipFill>
        <p:spPr>
          <a:xfrm>
            <a:off x="7934889" y="1774562"/>
            <a:ext cx="3997677" cy="4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64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3A34A8-57CA-A08D-EF50-58747F0D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Karte, Text, Diagramm, Atlas enthält.&#10;&#10;Automatisch generierte Beschreibung">
            <a:extLst>
              <a:ext uri="{FF2B5EF4-FFF2-40B4-BE49-F238E27FC236}">
                <a16:creationId xmlns:a16="http://schemas.microsoft.com/office/drawing/2014/main" id="{6427E40E-E192-3672-3BC2-64AB168F0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7654846" cy="6858000"/>
          </a:xfrm>
        </p:spPr>
      </p:pic>
    </p:spTree>
    <p:extLst>
      <p:ext uri="{BB962C8B-B14F-4D97-AF65-F5344CB8AC3E}">
        <p14:creationId xmlns:p14="http://schemas.microsoft.com/office/powerpoint/2010/main" val="34017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5A8F7-1AD3-161E-2402-310AA4CC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Modellversion 2</a:t>
            </a:r>
          </a:p>
        </p:txBody>
      </p:sp>
      <p:pic>
        <p:nvPicPr>
          <p:cNvPr id="5" name="Inhaltsplatzhalter 4" descr="Ein Bild, das Text, Diagramm, Screenshot, Schrift enthält.&#10;&#10;Automatisch generierte Beschreibung">
            <a:extLst>
              <a:ext uri="{FF2B5EF4-FFF2-40B4-BE49-F238E27FC236}">
                <a16:creationId xmlns:a16="http://schemas.microsoft.com/office/drawing/2014/main" id="{26BFAFFF-0412-7D8F-3D66-83DE0E270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" y="1724025"/>
            <a:ext cx="4611165" cy="4232276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2F8F909C-28FA-93F9-57A6-EF2FEE142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/>
          <a:stretch/>
        </p:blipFill>
        <p:spPr>
          <a:xfrm>
            <a:off x="4267200" y="1724026"/>
            <a:ext cx="4123765" cy="4233983"/>
          </a:xfrm>
          <a:prstGeom prst="rect">
            <a:avLst/>
          </a:prstGeom>
        </p:spPr>
      </p:pic>
      <p:pic>
        <p:nvPicPr>
          <p:cNvPr id="9" name="Grafik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44E45E77-9AFB-6571-0EAE-D1D4EA99DF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6"/>
          <a:stretch/>
        </p:blipFill>
        <p:spPr>
          <a:xfrm>
            <a:off x="8015993" y="1724025"/>
            <a:ext cx="4123766" cy="4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35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F45ED-F67D-29D5-F7E7-E609A919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Karte, Diagramm, Plan enthält.&#10;&#10;Automatisch generierte Beschreibung">
            <a:extLst>
              <a:ext uri="{FF2B5EF4-FFF2-40B4-BE49-F238E27FC236}">
                <a16:creationId xmlns:a16="http://schemas.microsoft.com/office/drawing/2014/main" id="{A451E1F4-BB1A-ED0C-6A4A-3D48D33E5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0"/>
            <a:ext cx="7620000" cy="6826781"/>
          </a:xfrm>
        </p:spPr>
      </p:pic>
    </p:spTree>
    <p:extLst>
      <p:ext uri="{BB962C8B-B14F-4D97-AF65-F5344CB8AC3E}">
        <p14:creationId xmlns:p14="http://schemas.microsoft.com/office/powerpoint/2010/main" val="234659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A2D9B-26B1-603D-9E58-EBE454793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Validierung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F6E02F-95C7-211B-06EB-0BB454C3E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Fangzahlen aus dem Jahr 2022</a:t>
            </a:r>
          </a:p>
          <a:p>
            <a:r>
              <a:rPr lang="de-CH" dirty="0"/>
              <a:t>Vergleich modellierte Fangzahlen und Felddaten</a:t>
            </a:r>
          </a:p>
        </p:txBody>
      </p:sp>
    </p:spTree>
    <p:extLst>
      <p:ext uri="{BB962C8B-B14F-4D97-AF65-F5344CB8AC3E}">
        <p14:creationId xmlns:p14="http://schemas.microsoft.com/office/powerpoint/2010/main" val="397735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4B82C-2E0F-E46B-6C7F-270917AD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Inhalte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A09B9-8128-7024-6ACC-914875E53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Ausgangslage</a:t>
            </a:r>
          </a:p>
          <a:p>
            <a:r>
              <a:rPr lang="de-CH" dirty="0"/>
              <a:t>Anforderungen Modell</a:t>
            </a:r>
          </a:p>
          <a:p>
            <a:r>
              <a:rPr lang="de-CH" dirty="0"/>
              <a:t>Design</a:t>
            </a:r>
          </a:p>
          <a:p>
            <a:r>
              <a:rPr lang="de-CH" dirty="0"/>
              <a:t>Kalibrierung</a:t>
            </a:r>
          </a:p>
          <a:p>
            <a:r>
              <a:rPr lang="de-CH" dirty="0"/>
              <a:t>Resultate</a:t>
            </a:r>
          </a:p>
          <a:p>
            <a:r>
              <a:rPr lang="de-CH" dirty="0"/>
              <a:t>Validierung</a:t>
            </a:r>
          </a:p>
          <a:p>
            <a:r>
              <a:rPr lang="de-CH" dirty="0"/>
              <a:t>Schlussfolgerung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8022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96155-7547-1656-1C77-4BEE2EEA2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Diagramm, Screenshot, Rechteck enthält.&#10;&#10;Automatisch generierte Beschreibung">
            <a:extLst>
              <a:ext uri="{FF2B5EF4-FFF2-40B4-BE49-F238E27FC236}">
                <a16:creationId xmlns:a16="http://schemas.microsoft.com/office/drawing/2014/main" id="{3214EB3C-D7FC-473F-8255-0BFAA2135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3" y="0"/>
            <a:ext cx="7471954" cy="6858000"/>
          </a:xfrm>
        </p:spPr>
      </p:pic>
    </p:spTree>
    <p:extLst>
      <p:ext uri="{BB962C8B-B14F-4D97-AF65-F5344CB8AC3E}">
        <p14:creationId xmlns:p14="http://schemas.microsoft.com/office/powerpoint/2010/main" val="396170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6F21D0-9B3E-FA84-59A6-667EB167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Diagramm, Screenshot, Plan enthält.&#10;&#10;Automatisch generierte Beschreibung">
            <a:extLst>
              <a:ext uri="{FF2B5EF4-FFF2-40B4-BE49-F238E27FC236}">
                <a16:creationId xmlns:a16="http://schemas.microsoft.com/office/drawing/2014/main" id="{A2B7B59F-70A3-BEDC-4957-F8E7EB425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3" y="0"/>
            <a:ext cx="7471954" cy="6858000"/>
          </a:xfrm>
        </p:spPr>
      </p:pic>
    </p:spTree>
    <p:extLst>
      <p:ext uri="{BB962C8B-B14F-4D97-AF65-F5344CB8AC3E}">
        <p14:creationId xmlns:p14="http://schemas.microsoft.com/office/powerpoint/2010/main" val="1374002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EDB739-6FFA-A904-E74F-DA1F8262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753A72D-56B3-D365-2B80-628403176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6" y="928685"/>
            <a:ext cx="5989943" cy="5497763"/>
          </a:xfrm>
        </p:spPr>
      </p:pic>
      <p:pic>
        <p:nvPicPr>
          <p:cNvPr id="7" name="Grafik 6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F3651A7-956D-B382-6CCD-91C5E4C98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28687"/>
            <a:ext cx="5989944" cy="54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84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AFBFA-32A2-D921-A76E-5F026E84E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Diskussion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13F50-0B76-345C-4CE1-306470D35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Das Modell oszilliert sehr stark, was die Validität beeinträchtigt</a:t>
            </a:r>
          </a:p>
          <a:p>
            <a:r>
              <a:rPr lang="de-CH" dirty="0"/>
              <a:t>Die Oszillationen kommen wahrscheinlich aus dem Prozess der dichteabhängigen Sterblichkeit.</a:t>
            </a:r>
          </a:p>
          <a:p>
            <a:r>
              <a:rPr lang="de-CH" dirty="0"/>
              <a:t>Die Tiere auszurotten ist schwierig, Fangzahlen müssen im Bereich von 95% liegen</a:t>
            </a:r>
          </a:p>
          <a:p>
            <a:r>
              <a:rPr lang="de-CH" dirty="0"/>
              <a:t>Neu besiedelte Gewässer müssen verhindert werden oder in die Bekämpfung eingeschlossen werden</a:t>
            </a:r>
          </a:p>
          <a:p>
            <a:r>
              <a:rPr lang="de-CH" dirty="0"/>
              <a:t>Bekämpfung dürfte bis mindestens 2030 andauern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968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9BBF2E-1F5A-3C72-A173-17437AB4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Vielen Dank für die Aufmerksamkeit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0DE548-A51A-F686-D4CA-8106B8FF5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24F4032-2401-6A25-1C17-2A76130A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441" y="1564920"/>
            <a:ext cx="7365117" cy="51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3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406CF-BA1D-9F89-E20F-60CB3D31F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53C9D1D-BAA8-FDE6-AB21-DD21D980E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B943F5-8CF8-A3ED-A7D4-EA313A17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1668727"/>
            <a:ext cx="6997700" cy="466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606333-EB9D-A59B-04C9-FB46A3C4A69B}"/>
              </a:ext>
            </a:extLst>
          </p:cNvPr>
          <p:cNvSpPr txBox="1"/>
          <p:nvPr/>
        </p:nvSpPr>
        <p:spPr>
          <a:xfrm>
            <a:off x="2281473" y="6039534"/>
            <a:ext cx="4569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bg1"/>
                </a:solidFill>
              </a:rPr>
              <a:t>Friedrich Böhringer, Wikimedia Commons, Lizenz: CC BY-SA 2.5 DEED</a:t>
            </a:r>
          </a:p>
          <a:p>
            <a:endParaRPr lang="de-CH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59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BE9059-08D2-2262-16AD-34C7F04B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3600" dirty="0"/>
              <a:t>Nördlicher Kammmolch VS. Italienischer Kammmolch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DCC17D-32C1-7718-C19C-297C491B5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477" y="1907686"/>
            <a:ext cx="5174673" cy="4351338"/>
          </a:xfrm>
        </p:spPr>
        <p:txBody>
          <a:bodyPr/>
          <a:lstStyle/>
          <a:p>
            <a:pPr lvl="1"/>
            <a:r>
              <a:rPr lang="de-CH" dirty="0"/>
              <a:t>Einheimisch</a:t>
            </a:r>
          </a:p>
          <a:p>
            <a:pPr lvl="1"/>
            <a:r>
              <a:rPr lang="de-CH" dirty="0"/>
              <a:t>Rote-Liste-Art</a:t>
            </a:r>
          </a:p>
        </p:txBody>
      </p:sp>
      <p:pic>
        <p:nvPicPr>
          <p:cNvPr id="5" name="Grafik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453FA14-1141-268E-BBE8-25C014F5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2851"/>
            <a:ext cx="4925482" cy="369411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D9DA6A0-E5ED-5956-DFE0-3178AEC34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09" y="2144785"/>
            <a:ext cx="4950691" cy="37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FB77EC6B-EFBC-5145-CB7E-5335B084346E}"/>
              </a:ext>
            </a:extLst>
          </p:cNvPr>
          <p:cNvSpPr txBox="1">
            <a:spLocks/>
          </p:cNvSpPr>
          <p:nvPr/>
        </p:nvSpPr>
        <p:spPr>
          <a:xfrm>
            <a:off x="6394936" y="1907686"/>
            <a:ext cx="51746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CH" dirty="0"/>
              <a:t>Eingeführt</a:t>
            </a:r>
          </a:p>
          <a:p>
            <a:pPr lvl="1"/>
            <a:r>
              <a:rPr lang="de-CH" dirty="0"/>
              <a:t>Invasiv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E523204-F91C-1526-3C09-E903034814AD}"/>
              </a:ext>
            </a:extLst>
          </p:cNvPr>
          <p:cNvSpPr/>
          <p:nvPr/>
        </p:nvSpPr>
        <p:spPr>
          <a:xfrm>
            <a:off x="7906153" y="2755900"/>
            <a:ext cx="452756" cy="422563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1200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695D9-D091-ADCE-F862-B009A666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Mühlebachtal in Allschwil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A09A1-914B-C868-EAE4-6B12209D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Amphibienlaichgebiet von nationaler Bedeutung</a:t>
            </a:r>
          </a:p>
          <a:p>
            <a:r>
              <a:rPr lang="de-CH" dirty="0"/>
              <a:t>In den 2000’er Jahren wurden Kammmolche entdeckt, welche sich später jedoch als Italienische Kammmolche entpuppten.</a:t>
            </a:r>
          </a:p>
          <a:p>
            <a:r>
              <a:rPr lang="de-CH" dirty="0"/>
              <a:t>In den Gewässern wird mit genetischen Methoden nach Italienischen Kammmolchen gesucht. Die Gewässer mit einem Vorkommen sind bekannt.</a:t>
            </a:r>
          </a:p>
          <a:p>
            <a:r>
              <a:rPr lang="de-CH" dirty="0"/>
              <a:t>Seit 2021 werden die Kammmolche gezielt bekämpft.</a:t>
            </a:r>
          </a:p>
          <a:p>
            <a:r>
              <a:rPr lang="de-CH" dirty="0"/>
              <a:t>Daten aus beiden Fangjahren stehen zur Verfügung.</a:t>
            </a:r>
          </a:p>
        </p:txBody>
      </p:sp>
    </p:spTree>
    <p:extLst>
      <p:ext uri="{BB962C8B-B14F-4D97-AF65-F5344CB8AC3E}">
        <p14:creationId xmlns:p14="http://schemas.microsoft.com/office/powerpoint/2010/main" val="14322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ECC12-E963-A347-06C4-A52D0D04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D7A3B-C2BF-E2E1-7F8B-305FADB66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CC75828-7AA6-4608-4B04-D954C46B0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99"/>
          <a:stretch/>
        </p:blipFill>
        <p:spPr>
          <a:xfrm>
            <a:off x="111491" y="448529"/>
            <a:ext cx="11799209" cy="596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1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F4D3D-EF9F-77D5-0267-7AF73C08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E8F352-4BC3-A834-6A6B-CB114C354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Grafik 8" descr="Ein Bild, das Text, Karte, Atlas enthält.&#10;&#10;Automatisch generierte Beschreibung">
            <a:extLst>
              <a:ext uri="{FF2B5EF4-FFF2-40B4-BE49-F238E27FC236}">
                <a16:creationId xmlns:a16="http://schemas.microsoft.com/office/drawing/2014/main" id="{6E27B6BB-1C98-3AF6-7955-F5425065F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66" y="661709"/>
            <a:ext cx="8865268" cy="58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10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C7D17-DB6D-1B78-1C3B-78696C64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204B8B-E001-18BE-7103-3A38FA8C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Veranschaulichen der Wirkung der Bekämpfung</a:t>
            </a:r>
          </a:p>
          <a:p>
            <a:r>
              <a:rPr lang="de-CH" dirty="0"/>
              <a:t>Erhalten von neuen Kenntnissen über die Dynamik</a:t>
            </a:r>
          </a:p>
          <a:p>
            <a:r>
              <a:rPr lang="de-CH" dirty="0"/>
              <a:t>Zugrundeliegende Fragen: </a:t>
            </a:r>
          </a:p>
          <a:p>
            <a:pPr lvl="1"/>
            <a:r>
              <a:rPr lang="de-CH" dirty="0"/>
              <a:t>Kann das Bekämpfungsprojekt erfolgreich sein?</a:t>
            </a:r>
          </a:p>
          <a:p>
            <a:pPr lvl="1"/>
            <a:r>
              <a:rPr lang="de-CH" dirty="0"/>
              <a:t>Wie lange müssen die Massnahmen aufrecht erhalten bleiben?</a:t>
            </a:r>
          </a:p>
          <a:p>
            <a:pPr lvl="1"/>
            <a:r>
              <a:rPr lang="de-CH" dirty="0"/>
              <a:t>Wie gross darf der Anteil an entwischten Tieren jährlich sein, damit die Bekämpfung noch erfolgreich sein kein?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8838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C6AF-69AD-0142-09EA-6A7E780D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Agentenbasiertes 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0EBC37-A1EB-7993-935F-5F9D59836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/>
              <a:t>Umwelt besteht aus Vektordaten (Bodenbedeckung aus der amtlichen Vermessung Kanton Basel-Landschaft)</a:t>
            </a:r>
          </a:p>
          <a:p>
            <a:r>
              <a:rPr lang="de-CH" dirty="0"/>
              <a:t>Start des Modells am 1.1.2000</a:t>
            </a:r>
          </a:p>
          <a:p>
            <a:r>
              <a:rPr lang="de-CH" dirty="0"/>
              <a:t>Startpopulation beträgt 50 Tiere in einem Gewässer.</a:t>
            </a:r>
          </a:p>
          <a:p>
            <a:r>
              <a:rPr lang="de-CH" dirty="0"/>
              <a:t>Enddatum ist der 31.12.2049</a:t>
            </a:r>
          </a:p>
          <a:p>
            <a:r>
              <a:rPr lang="de-CH" dirty="0"/>
              <a:t>Bekämpfung der Kammmolche in spezifischen Gewässern ab 2021</a:t>
            </a:r>
          </a:p>
          <a:p>
            <a:r>
              <a:rPr lang="de-CH" dirty="0"/>
              <a:t>Output:</a:t>
            </a:r>
          </a:p>
          <a:p>
            <a:pPr lvl="1"/>
            <a:r>
              <a:rPr lang="de-CH" dirty="0"/>
              <a:t>Anzahl Erwachsene Tiere</a:t>
            </a:r>
          </a:p>
          <a:p>
            <a:pPr lvl="1"/>
            <a:r>
              <a:rPr lang="de-CH" dirty="0"/>
              <a:t>Anzahl Besiedelte Gewässer</a:t>
            </a:r>
          </a:p>
          <a:p>
            <a:pPr lvl="1"/>
            <a:r>
              <a:rPr lang="de-CH" dirty="0"/>
              <a:t>Jeweils für drei Szenarien (50%, 80% oder 95% der möglichen Tiere werden gefangen)</a:t>
            </a:r>
          </a:p>
        </p:txBody>
      </p:sp>
    </p:spTree>
    <p:extLst>
      <p:ext uri="{BB962C8B-B14F-4D97-AF65-F5344CB8AC3E}">
        <p14:creationId xmlns:p14="http://schemas.microsoft.com/office/powerpoint/2010/main" val="199028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B2A63-A8C4-DF06-DCD7-ADA66390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Konzeptionelles Modell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1274479-EFF7-6E6A-F744-7CFACC5D2ECB}"/>
              </a:ext>
            </a:extLst>
          </p:cNvPr>
          <p:cNvSpPr/>
          <p:nvPr/>
        </p:nvSpPr>
        <p:spPr>
          <a:xfrm>
            <a:off x="4619814" y="1974685"/>
            <a:ext cx="2432650" cy="4140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AF66B0-E5DE-3E8A-7969-42C23716F6B1}"/>
              </a:ext>
            </a:extLst>
          </p:cNvPr>
          <p:cNvSpPr/>
          <p:nvPr/>
        </p:nvSpPr>
        <p:spPr>
          <a:xfrm>
            <a:off x="4619814" y="3130439"/>
            <a:ext cx="2432650" cy="4140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Larven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97E5D7A-E173-1E82-A109-D90581C24092}"/>
              </a:ext>
            </a:extLst>
          </p:cNvPr>
          <p:cNvSpPr/>
          <p:nvPr/>
        </p:nvSpPr>
        <p:spPr>
          <a:xfrm>
            <a:off x="4619814" y="4286194"/>
            <a:ext cx="2432650" cy="41406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Juvenile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69ADEEE-F2C9-13C9-14A9-2AD352AA5FB1}"/>
              </a:ext>
            </a:extLst>
          </p:cNvPr>
          <p:cNvSpPr/>
          <p:nvPr/>
        </p:nvSpPr>
        <p:spPr>
          <a:xfrm>
            <a:off x="4619814" y="5441950"/>
            <a:ext cx="2432650" cy="41406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Adulte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F1B326D-89D1-FCE2-F57E-3035271816F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5836139" y="2388753"/>
            <a:ext cx="0" cy="741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2F20220-52DD-BED0-6AAF-D416E32B67A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836139" y="3544507"/>
            <a:ext cx="0" cy="74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07DEEBE-36AB-7B5B-765F-F97C30D50DC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6139" y="4700262"/>
            <a:ext cx="0" cy="74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41301972-FC3D-3520-CAE1-4BB0AE3ADF1F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170251" y="5648984"/>
            <a:ext cx="1449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DCF6CF4-E649-1C64-D9E0-FB579B1C1EF6}"/>
              </a:ext>
            </a:extLst>
          </p:cNvPr>
          <p:cNvCxnSpPr>
            <a:cxnSpLocks/>
          </p:cNvCxnSpPr>
          <p:nvPr/>
        </p:nvCxnSpPr>
        <p:spPr>
          <a:xfrm>
            <a:off x="3170251" y="2181719"/>
            <a:ext cx="0" cy="346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9A9372F-A0D8-71E6-4FFE-222EA2A00E0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170251" y="2181719"/>
            <a:ext cx="1449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lipse 39">
            <a:extLst>
              <a:ext uri="{FF2B5EF4-FFF2-40B4-BE49-F238E27FC236}">
                <a16:creationId xmlns:a16="http://schemas.microsoft.com/office/drawing/2014/main" id="{DD6BC1B4-872A-29F3-EA3C-264D2F7560EB}"/>
              </a:ext>
            </a:extLst>
          </p:cNvPr>
          <p:cNvSpPr/>
          <p:nvPr/>
        </p:nvSpPr>
        <p:spPr>
          <a:xfrm>
            <a:off x="2224511" y="3724870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fortpflanzen</a:t>
            </a: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25ED283-CDDC-420D-D2FE-F0E129ECC7C9}"/>
              </a:ext>
            </a:extLst>
          </p:cNvPr>
          <p:cNvSpPr/>
          <p:nvPr/>
        </p:nvSpPr>
        <p:spPr>
          <a:xfrm>
            <a:off x="4890399" y="2552562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schlüpfen</a:t>
            </a: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E4481C25-1D17-DA0B-E6CC-3E3C35C67786}"/>
              </a:ext>
            </a:extLst>
          </p:cNvPr>
          <p:cNvSpPr/>
          <p:nvPr/>
        </p:nvSpPr>
        <p:spPr>
          <a:xfrm>
            <a:off x="4890399" y="3708317"/>
            <a:ext cx="1891480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entwickeln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20EAA22-D2D4-E801-3F68-7670D3564EF3}"/>
              </a:ext>
            </a:extLst>
          </p:cNvPr>
          <p:cNvSpPr/>
          <p:nvPr/>
        </p:nvSpPr>
        <p:spPr>
          <a:xfrm>
            <a:off x="4631938" y="4846501"/>
            <a:ext cx="2432643" cy="414068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geschlechtsreife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FA0E4677-B703-7B92-41F7-E3BA2D9844FD}"/>
              </a:ext>
            </a:extLst>
          </p:cNvPr>
          <p:cNvSpPr/>
          <p:nvPr/>
        </p:nvSpPr>
        <p:spPr>
          <a:xfrm>
            <a:off x="8067976" y="4847763"/>
            <a:ext cx="1891480" cy="4140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chemeClr val="tx1"/>
                </a:solidFill>
              </a:rPr>
              <a:t>wandern</a:t>
            </a:r>
          </a:p>
        </p:txBody>
      </p: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873FC670-5C12-3A91-FBBD-2753A5EB5CD7}"/>
              </a:ext>
            </a:extLst>
          </p:cNvPr>
          <p:cNvCxnSpPr>
            <a:cxnSpLocks/>
            <a:stCxn id="8" idx="3"/>
            <a:endCxn id="59" idx="1"/>
          </p:cNvCxnSpPr>
          <p:nvPr/>
        </p:nvCxnSpPr>
        <p:spPr>
          <a:xfrm>
            <a:off x="7052464" y="4493228"/>
            <a:ext cx="1292513" cy="41517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6AE8752C-FFCD-82BC-1481-EE5EE62EA151}"/>
              </a:ext>
            </a:extLst>
          </p:cNvPr>
          <p:cNvCxnSpPr>
            <a:cxnSpLocks/>
            <a:stCxn id="9" idx="3"/>
            <a:endCxn id="59" idx="3"/>
          </p:cNvCxnSpPr>
          <p:nvPr/>
        </p:nvCxnSpPr>
        <p:spPr>
          <a:xfrm flipV="1">
            <a:off x="7052464" y="5201192"/>
            <a:ext cx="1292513" cy="447792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hteck 72">
            <a:extLst>
              <a:ext uri="{FF2B5EF4-FFF2-40B4-BE49-F238E27FC236}">
                <a16:creationId xmlns:a16="http://schemas.microsoft.com/office/drawing/2014/main" id="{51545D06-FB80-B5E9-E7C4-FCD6C3D5855D}"/>
              </a:ext>
            </a:extLst>
          </p:cNvPr>
          <p:cNvSpPr/>
          <p:nvPr/>
        </p:nvSpPr>
        <p:spPr>
          <a:xfrm>
            <a:off x="9609494" y="1858691"/>
            <a:ext cx="2047056" cy="323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Stadien</a:t>
            </a:r>
            <a:endParaRPr lang="de-CH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8E0D7F17-C2BF-9EFF-827D-A8124E5F7477}"/>
              </a:ext>
            </a:extLst>
          </p:cNvPr>
          <p:cNvSpPr/>
          <p:nvPr/>
        </p:nvSpPr>
        <p:spPr>
          <a:xfrm>
            <a:off x="9868939" y="2365691"/>
            <a:ext cx="1528166" cy="3230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600" dirty="0">
                <a:solidFill>
                  <a:schemeClr val="tx1"/>
                </a:solidFill>
              </a:rPr>
              <a:t>Prozesse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4" name="Stern: 4 Zacken 3">
            <a:extLst>
              <a:ext uri="{FF2B5EF4-FFF2-40B4-BE49-F238E27FC236}">
                <a16:creationId xmlns:a16="http://schemas.microsoft.com/office/drawing/2014/main" id="{8547340C-D86F-FCE9-DEEA-E985BDBF4C68}"/>
              </a:ext>
            </a:extLst>
          </p:cNvPr>
          <p:cNvSpPr/>
          <p:nvPr/>
        </p:nvSpPr>
        <p:spPr>
          <a:xfrm>
            <a:off x="6455305" y="2775863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Stern: 4 Zacken 5">
            <a:extLst>
              <a:ext uri="{FF2B5EF4-FFF2-40B4-BE49-F238E27FC236}">
                <a16:creationId xmlns:a16="http://schemas.microsoft.com/office/drawing/2014/main" id="{81943793-C696-7974-1EF9-272A96DC143C}"/>
              </a:ext>
            </a:extLst>
          </p:cNvPr>
          <p:cNvSpPr/>
          <p:nvPr/>
        </p:nvSpPr>
        <p:spPr>
          <a:xfrm>
            <a:off x="6455305" y="3940930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Stern: 4 Zacken 9">
            <a:extLst>
              <a:ext uri="{FF2B5EF4-FFF2-40B4-BE49-F238E27FC236}">
                <a16:creationId xmlns:a16="http://schemas.microsoft.com/office/drawing/2014/main" id="{18659A1D-AD13-3F22-3068-F195B3BEC96E}"/>
              </a:ext>
            </a:extLst>
          </p:cNvPr>
          <p:cNvSpPr/>
          <p:nvPr/>
        </p:nvSpPr>
        <p:spPr>
          <a:xfrm>
            <a:off x="6455305" y="5114576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F58817F-B419-68A0-7E1E-7CEAA79C0579}"/>
              </a:ext>
            </a:extLst>
          </p:cNvPr>
          <p:cNvCxnSpPr>
            <a:cxnSpLocks/>
          </p:cNvCxnSpPr>
          <p:nvPr/>
        </p:nvCxnSpPr>
        <p:spPr>
          <a:xfrm flipH="1">
            <a:off x="7064581" y="5782808"/>
            <a:ext cx="332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EA7697E-CFC0-1482-1C5E-6311DE878003}"/>
              </a:ext>
            </a:extLst>
          </p:cNvPr>
          <p:cNvCxnSpPr>
            <a:cxnSpLocks/>
          </p:cNvCxnSpPr>
          <p:nvPr/>
        </p:nvCxnSpPr>
        <p:spPr>
          <a:xfrm>
            <a:off x="7397505" y="5782808"/>
            <a:ext cx="12117" cy="51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A414D0C-CD19-87D6-97EC-DF0868C30B89}"/>
              </a:ext>
            </a:extLst>
          </p:cNvPr>
          <p:cNvCxnSpPr>
            <a:cxnSpLocks/>
          </p:cNvCxnSpPr>
          <p:nvPr/>
        </p:nvCxnSpPr>
        <p:spPr>
          <a:xfrm>
            <a:off x="6781879" y="6293774"/>
            <a:ext cx="627743" cy="7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FEA703B-5FBF-930A-7994-1BF31BDA412C}"/>
              </a:ext>
            </a:extLst>
          </p:cNvPr>
          <p:cNvCxnSpPr>
            <a:cxnSpLocks/>
          </p:cNvCxnSpPr>
          <p:nvPr/>
        </p:nvCxnSpPr>
        <p:spPr>
          <a:xfrm flipV="1">
            <a:off x="6781879" y="5853853"/>
            <a:ext cx="0" cy="439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tern: 4 Zacken 30">
            <a:extLst>
              <a:ext uri="{FF2B5EF4-FFF2-40B4-BE49-F238E27FC236}">
                <a16:creationId xmlns:a16="http://schemas.microsoft.com/office/drawing/2014/main" id="{BBCC1F34-6CFC-1182-0D34-F60B17F2B346}"/>
              </a:ext>
            </a:extLst>
          </p:cNvPr>
          <p:cNvSpPr/>
          <p:nvPr/>
        </p:nvSpPr>
        <p:spPr>
          <a:xfrm>
            <a:off x="7284798" y="5937287"/>
            <a:ext cx="22541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2" name="Stern: 4 Zacken 31">
            <a:extLst>
              <a:ext uri="{FF2B5EF4-FFF2-40B4-BE49-F238E27FC236}">
                <a16:creationId xmlns:a16="http://schemas.microsoft.com/office/drawing/2014/main" id="{1FB03E5C-47BA-68ED-A85F-A2F57C8BA27D}"/>
              </a:ext>
            </a:extLst>
          </p:cNvPr>
          <p:cNvSpPr/>
          <p:nvPr/>
        </p:nvSpPr>
        <p:spPr>
          <a:xfrm>
            <a:off x="9896354" y="2964386"/>
            <a:ext cx="126204" cy="226800"/>
          </a:xfrm>
          <a:prstGeom prst="star4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0F7CC4AC-099B-A305-B286-F7E25E0785D8}"/>
              </a:ext>
            </a:extLst>
          </p:cNvPr>
          <p:cNvSpPr/>
          <p:nvPr/>
        </p:nvSpPr>
        <p:spPr>
          <a:xfrm>
            <a:off x="10042363" y="2867786"/>
            <a:ext cx="1361985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Sterblichkeit</a:t>
            </a:r>
          </a:p>
        </p:txBody>
      </p:sp>
    </p:spTree>
    <p:extLst>
      <p:ext uri="{BB962C8B-B14F-4D97-AF65-F5344CB8AC3E}">
        <p14:creationId xmlns:p14="http://schemas.microsoft.com/office/powerpoint/2010/main" val="2668322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Microsoft Office PowerPoint</Application>
  <PresentationFormat>Breitbild</PresentationFormat>
  <Paragraphs>96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</vt:lpstr>
      <vt:lpstr>Untersuchung der Dynamik einer Population der invasiven Italienischen Kammmolche in Allschwil und Überprüfung der Wirksamkeit von Bekämpfungsmethoden anhand eines agentenbasierten Modellansatzes</vt:lpstr>
      <vt:lpstr>Inhalte</vt:lpstr>
      <vt:lpstr>Nördlicher Kammmolch VS. Italienischer Kammmolch</vt:lpstr>
      <vt:lpstr>Mühlebachtal in Allschwil</vt:lpstr>
      <vt:lpstr>PowerPoint-Präsentation</vt:lpstr>
      <vt:lpstr>PowerPoint-Präsentation</vt:lpstr>
      <vt:lpstr>Motivation</vt:lpstr>
      <vt:lpstr>Agentenbasiertes Modell</vt:lpstr>
      <vt:lpstr>Konzeptionelles Modell</vt:lpstr>
      <vt:lpstr>Konzeptionelles Modell</vt:lpstr>
      <vt:lpstr>Kalibrierung Wanderung</vt:lpstr>
      <vt:lpstr>PowerPoint-Präsentation</vt:lpstr>
      <vt:lpstr>Kalibrierung dichteabhängige Sterblichkeit</vt:lpstr>
      <vt:lpstr>PowerPoint-Präsentation</vt:lpstr>
      <vt:lpstr>Ergebnisse</vt:lpstr>
      <vt:lpstr>PowerPoint-Präsentation</vt:lpstr>
      <vt:lpstr>Modellversion 2</vt:lpstr>
      <vt:lpstr>PowerPoint-Präsentation</vt:lpstr>
      <vt:lpstr>Validierung</vt:lpstr>
      <vt:lpstr>PowerPoint-Präsentation</vt:lpstr>
      <vt:lpstr>PowerPoint-Präsentation</vt:lpstr>
      <vt:lpstr>PowerPoint-Präsentation</vt:lpstr>
      <vt:lpstr>Diskussion</vt:lpstr>
      <vt:lpstr>Vielen Dank für die Aufmerksamkeit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Untersuchung der Dynamik einer Population der invasiven Italienischen Kammmolche in Allschwil und Überprüfung der Wirksamkeit von Bekämpfungsmethoden anhand eines agentenbasierten Modellansatzes</dc:title>
  <dc:creator>Philipp Franke</dc:creator>
  <cp:lastModifiedBy>Philipp Franke</cp:lastModifiedBy>
  <cp:revision>1</cp:revision>
  <dcterms:created xsi:type="dcterms:W3CDTF">2023-12-08T13:32:19Z</dcterms:created>
  <dcterms:modified xsi:type="dcterms:W3CDTF">2023-12-11T21:47:55Z</dcterms:modified>
</cp:coreProperties>
</file>